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1"/>
  </p:notesMasterIdLst>
  <p:sldIdLst>
    <p:sldId id="261" r:id="rId2"/>
    <p:sldId id="284" r:id="rId3"/>
    <p:sldId id="262" r:id="rId4"/>
    <p:sldId id="268" r:id="rId5"/>
    <p:sldId id="286" r:id="rId6"/>
    <p:sldId id="287" r:id="rId7"/>
    <p:sldId id="288" r:id="rId8"/>
    <p:sldId id="265" r:id="rId9"/>
    <p:sldId id="278" r:id="rId1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B4E9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p:scale>
          <a:sx n="83" d="100"/>
          <a:sy n="83" d="100"/>
        </p:scale>
        <p:origin x="-800" y="-4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diagrams/_rels/data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image" Target="../media/image4.png"/></Relationships>
</file>

<file path=ppt/diagrams/_rels/data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image" Target="../media/image6.png"/></Relationships>
</file>

<file path=ppt/diagrams/_rels/data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image" Target="../media/image9.png"/></Relationships>
</file>

<file path=ppt/diagrams/_rels/data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image" Target="../media/image12.png"/></Relationships>
</file>

<file path=ppt/diagrams/_rels/data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image" Target="../media/image14.png"/></Relationships>
</file>

<file path=ppt/diagrams/_rels/drawing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image" Target="../media/image4.png"/></Relationships>
</file>

<file path=ppt/diagrams/_rels/drawing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image" Target="../media/image6.png"/></Relationships>
</file>

<file path=ppt/diagrams/_rels/drawing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image" Target="../media/image9.png"/></Relationships>
</file>

<file path=ppt/diagrams/_rels/drawing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image" Target="../media/image12.png"/></Relationships>
</file>

<file path=ppt/diagrams/_rels/drawing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image" Target="../media/image14.png"/></Relationships>
</file>

<file path=ppt/diagrams/colors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1499ACF-AC0E-43C9-937A-4FCC4E9A2D4B}" type="doc">
      <dgm:prSet loTypeId="urn:microsoft.com/office/officeart/2008/layout/AlternatingPictureBlocks" loCatId="picture" qsTypeId="urn:microsoft.com/office/officeart/2005/8/quickstyle/simple1" qsCatId="simple" csTypeId="urn:microsoft.com/office/officeart/2005/8/colors/accent0_2" csCatId="mainScheme" phldr="1"/>
      <dgm:spPr/>
    </dgm:pt>
    <dgm:pt modelId="{29AC311B-D8A1-4E98-853E-E339131D7526}">
      <dgm:prSet phldrT="[Текст]"/>
      <dgm:spPr/>
      <dgm:t>
        <a:bodyPr/>
        <a:lstStyle/>
        <a:p>
          <a:r>
            <a:rPr lang="en-US" b="0" i="0" dirty="0" smtClean="0">
              <a:latin typeface="+mn-lt"/>
              <a:cs typeface="Times New Roman" panose="02020603050405020304" pitchFamily="18" charset="0"/>
            </a:rPr>
            <a:t>Participation in the arrangement of the meeting between graduate students with entrepreneurs of the region, representatives of such limited liability partnerships as "Organizing Committee of </a:t>
          </a:r>
          <a:r>
            <a:rPr lang="en-US" b="0" i="0" dirty="0" err="1" smtClean="0">
              <a:latin typeface="+mn-lt"/>
              <a:cs typeface="Times New Roman" panose="02020603050405020304" pitchFamily="18" charset="0"/>
            </a:rPr>
            <a:t>MZhC</a:t>
          </a:r>
          <a:r>
            <a:rPr lang="en-US" b="0" i="0" dirty="0" smtClean="0">
              <a:latin typeface="+mn-lt"/>
              <a:cs typeface="Times New Roman" panose="02020603050405020304" pitchFamily="18" charset="0"/>
            </a:rPr>
            <a:t>" and  "</a:t>
          </a:r>
          <a:r>
            <a:rPr lang="en-US" b="0" i="0" dirty="0" err="1" smtClean="0">
              <a:latin typeface="+mn-lt"/>
              <a:cs typeface="Times New Roman" panose="02020603050405020304" pitchFamily="18" charset="0"/>
            </a:rPr>
            <a:t>Terricon</a:t>
          </a:r>
          <a:r>
            <a:rPr lang="en-US" b="0" i="0" dirty="0" smtClean="0">
              <a:latin typeface="+mn-lt"/>
              <a:cs typeface="Times New Roman" panose="02020603050405020304" pitchFamily="18" charset="0"/>
            </a:rPr>
            <a:t> School"</a:t>
          </a:r>
          <a:endParaRPr lang="ru-RU" dirty="0">
            <a:latin typeface="+mn-lt"/>
            <a:cs typeface="Times New Roman" panose="02020603050405020304" pitchFamily="18" charset="0"/>
          </a:endParaRPr>
        </a:p>
      </dgm:t>
    </dgm:pt>
    <dgm:pt modelId="{01DD0973-63D0-4DCE-90BE-81584CEF3EA1}" type="parTrans" cxnId="{9448FA73-571E-4D9F-8F5C-D50DED6A82B7}">
      <dgm:prSet/>
      <dgm:spPr/>
      <dgm:t>
        <a:bodyPr/>
        <a:lstStyle/>
        <a:p>
          <a:endParaRPr lang="ru-RU">
            <a:latin typeface="+mn-lt"/>
            <a:cs typeface="Times New Roman" panose="02020603050405020304" pitchFamily="18" charset="0"/>
          </a:endParaRPr>
        </a:p>
      </dgm:t>
    </dgm:pt>
    <dgm:pt modelId="{CD044312-FB51-4557-BF3F-09575BEEA959}" type="sibTrans" cxnId="{9448FA73-571E-4D9F-8F5C-D50DED6A82B7}">
      <dgm:prSet/>
      <dgm:spPr/>
      <dgm:t>
        <a:bodyPr/>
        <a:lstStyle/>
        <a:p>
          <a:endParaRPr lang="ru-RU">
            <a:latin typeface="+mn-lt"/>
            <a:cs typeface="Times New Roman" panose="02020603050405020304" pitchFamily="18" charset="0"/>
          </a:endParaRPr>
        </a:p>
      </dgm:t>
    </dgm:pt>
    <dgm:pt modelId="{CDE8F259-1CAF-490D-B729-DC4DAF2BC834}">
      <dgm:prSet phldrT="[Текст]"/>
      <dgm:spPr/>
      <dgm:t>
        <a:bodyPr/>
        <a:lstStyle/>
        <a:p>
          <a:r>
            <a:rPr lang="en-US" b="0" i="0" dirty="0" smtClean="0">
              <a:latin typeface="+mn-lt"/>
              <a:cs typeface="Times New Roman" panose="02020603050405020304" pitchFamily="18" charset="0"/>
            </a:rPr>
            <a:t>They shared their experience of creating and running a business, and also told how to avoid mistakes at the initial stage of their own business, where to start their entrepreneurial activity, where to get an idea for their business, how to assemble their team and arrange work with clients competently.</a:t>
          </a:r>
          <a:endParaRPr lang="ru-RU" dirty="0">
            <a:latin typeface="+mn-lt"/>
            <a:cs typeface="Times New Roman" panose="02020603050405020304" pitchFamily="18" charset="0"/>
          </a:endParaRPr>
        </a:p>
      </dgm:t>
    </dgm:pt>
    <dgm:pt modelId="{64445B70-F725-46E6-B4E2-108D6944A84E}" type="parTrans" cxnId="{4F71D589-14EB-4836-A4D2-439DA3D70041}">
      <dgm:prSet/>
      <dgm:spPr/>
      <dgm:t>
        <a:bodyPr/>
        <a:lstStyle/>
        <a:p>
          <a:endParaRPr lang="ru-RU">
            <a:latin typeface="+mn-lt"/>
            <a:cs typeface="Times New Roman" panose="02020603050405020304" pitchFamily="18" charset="0"/>
          </a:endParaRPr>
        </a:p>
      </dgm:t>
    </dgm:pt>
    <dgm:pt modelId="{3C76A861-EED5-4265-8F5A-E7628EC4B643}" type="sibTrans" cxnId="{4F71D589-14EB-4836-A4D2-439DA3D70041}">
      <dgm:prSet/>
      <dgm:spPr/>
      <dgm:t>
        <a:bodyPr/>
        <a:lstStyle/>
        <a:p>
          <a:endParaRPr lang="ru-RU">
            <a:latin typeface="+mn-lt"/>
            <a:cs typeface="Times New Roman" panose="02020603050405020304" pitchFamily="18" charset="0"/>
          </a:endParaRPr>
        </a:p>
      </dgm:t>
    </dgm:pt>
    <dgm:pt modelId="{867DC3A5-67AB-40A0-B2FB-4DC80623C980}" type="pres">
      <dgm:prSet presAssocID="{11499ACF-AC0E-43C9-937A-4FCC4E9A2D4B}" presName="linearFlow" presStyleCnt="0">
        <dgm:presLayoutVars>
          <dgm:dir/>
          <dgm:resizeHandles val="exact"/>
        </dgm:presLayoutVars>
      </dgm:prSet>
      <dgm:spPr/>
    </dgm:pt>
    <dgm:pt modelId="{D9F3C00B-1CF6-412B-BD7C-F4256F6F88AF}" type="pres">
      <dgm:prSet presAssocID="{29AC311B-D8A1-4E98-853E-E339131D7526}" presName="comp" presStyleCnt="0"/>
      <dgm:spPr/>
    </dgm:pt>
    <dgm:pt modelId="{9162BD41-C35E-465F-BA36-FBC3F765AF7D}" type="pres">
      <dgm:prSet presAssocID="{29AC311B-D8A1-4E98-853E-E339131D7526}" presName="rect2" presStyleLbl="node1" presStyleIdx="0" presStyleCnt="2">
        <dgm:presLayoutVars>
          <dgm:bulletEnabled val="1"/>
        </dgm:presLayoutVars>
      </dgm:prSet>
      <dgm:spPr/>
      <dgm:t>
        <a:bodyPr/>
        <a:lstStyle/>
        <a:p>
          <a:endParaRPr lang="ru-RU"/>
        </a:p>
      </dgm:t>
    </dgm:pt>
    <dgm:pt modelId="{2837E142-FEED-4091-98BA-DB535315E332}" type="pres">
      <dgm:prSet presAssocID="{29AC311B-D8A1-4E98-853E-E339131D7526}" presName="rect1" presStyleLbl="lnNode1" presStyleIdx="0" presStyleCnt="2"/>
      <dgm:spPr>
        <a:blipFill rotWithShape="1">
          <a:blip xmlns:r="http://schemas.openxmlformats.org/officeDocument/2006/relationships" r:embed="rId1"/>
          <a:stretch>
            <a:fillRect/>
          </a:stretch>
        </a:blipFill>
      </dgm:spPr>
    </dgm:pt>
    <dgm:pt modelId="{5105A48F-E10F-4538-8802-90492DF7A23B}" type="pres">
      <dgm:prSet presAssocID="{CD044312-FB51-4557-BF3F-09575BEEA959}" presName="sibTrans" presStyleCnt="0"/>
      <dgm:spPr/>
    </dgm:pt>
    <dgm:pt modelId="{8B60F724-9BB6-4FE3-906D-F2F3057CBF28}" type="pres">
      <dgm:prSet presAssocID="{CDE8F259-1CAF-490D-B729-DC4DAF2BC834}" presName="comp" presStyleCnt="0"/>
      <dgm:spPr/>
    </dgm:pt>
    <dgm:pt modelId="{3B278543-96E6-4A3E-8153-D80194BC96DA}" type="pres">
      <dgm:prSet presAssocID="{CDE8F259-1CAF-490D-B729-DC4DAF2BC834}" presName="rect2" presStyleLbl="node1" presStyleIdx="1" presStyleCnt="2">
        <dgm:presLayoutVars>
          <dgm:bulletEnabled val="1"/>
        </dgm:presLayoutVars>
      </dgm:prSet>
      <dgm:spPr/>
      <dgm:t>
        <a:bodyPr/>
        <a:lstStyle/>
        <a:p>
          <a:endParaRPr lang="ru-RU"/>
        </a:p>
      </dgm:t>
    </dgm:pt>
    <dgm:pt modelId="{889A9052-CC83-43E1-B405-01397E4364E9}" type="pres">
      <dgm:prSet presAssocID="{CDE8F259-1CAF-490D-B729-DC4DAF2BC834}" presName="rect1" presStyleLbl="lnNode1" presStyleIdx="1" presStyleCnt="2"/>
      <dgm:spPr>
        <a:blipFill rotWithShape="1">
          <a:blip xmlns:r="http://schemas.openxmlformats.org/officeDocument/2006/relationships" r:embed="rId2"/>
          <a:stretch>
            <a:fillRect/>
          </a:stretch>
        </a:blipFill>
      </dgm:spPr>
    </dgm:pt>
  </dgm:ptLst>
  <dgm:cxnLst>
    <dgm:cxn modelId="{9448FA73-571E-4D9F-8F5C-D50DED6A82B7}" srcId="{11499ACF-AC0E-43C9-937A-4FCC4E9A2D4B}" destId="{29AC311B-D8A1-4E98-853E-E339131D7526}" srcOrd="0" destOrd="0" parTransId="{01DD0973-63D0-4DCE-90BE-81584CEF3EA1}" sibTransId="{CD044312-FB51-4557-BF3F-09575BEEA959}"/>
    <dgm:cxn modelId="{94633026-AE42-4C74-ACB5-B440E774284C}" type="presOf" srcId="{11499ACF-AC0E-43C9-937A-4FCC4E9A2D4B}" destId="{867DC3A5-67AB-40A0-B2FB-4DC80623C980}" srcOrd="0" destOrd="0" presId="urn:microsoft.com/office/officeart/2008/layout/AlternatingPictureBlocks"/>
    <dgm:cxn modelId="{FC550EE8-11F2-4184-BF4D-086E899B800A}" type="presOf" srcId="{CDE8F259-1CAF-490D-B729-DC4DAF2BC834}" destId="{3B278543-96E6-4A3E-8153-D80194BC96DA}" srcOrd="0" destOrd="0" presId="urn:microsoft.com/office/officeart/2008/layout/AlternatingPictureBlocks"/>
    <dgm:cxn modelId="{7739864C-44E7-4128-9413-ED1890949B84}" type="presOf" srcId="{29AC311B-D8A1-4E98-853E-E339131D7526}" destId="{9162BD41-C35E-465F-BA36-FBC3F765AF7D}" srcOrd="0" destOrd="0" presId="urn:microsoft.com/office/officeart/2008/layout/AlternatingPictureBlocks"/>
    <dgm:cxn modelId="{4F71D589-14EB-4836-A4D2-439DA3D70041}" srcId="{11499ACF-AC0E-43C9-937A-4FCC4E9A2D4B}" destId="{CDE8F259-1CAF-490D-B729-DC4DAF2BC834}" srcOrd="1" destOrd="0" parTransId="{64445B70-F725-46E6-B4E2-108D6944A84E}" sibTransId="{3C76A861-EED5-4265-8F5A-E7628EC4B643}"/>
    <dgm:cxn modelId="{F2FB49A8-EB58-44EB-9F81-E9882623ECA5}" type="presParOf" srcId="{867DC3A5-67AB-40A0-B2FB-4DC80623C980}" destId="{D9F3C00B-1CF6-412B-BD7C-F4256F6F88AF}" srcOrd="0" destOrd="0" presId="urn:microsoft.com/office/officeart/2008/layout/AlternatingPictureBlocks"/>
    <dgm:cxn modelId="{DF382410-ECD8-42B9-AD0E-45ED74A7F252}" type="presParOf" srcId="{D9F3C00B-1CF6-412B-BD7C-F4256F6F88AF}" destId="{9162BD41-C35E-465F-BA36-FBC3F765AF7D}" srcOrd="0" destOrd="0" presId="urn:microsoft.com/office/officeart/2008/layout/AlternatingPictureBlocks"/>
    <dgm:cxn modelId="{31861A11-4A19-4926-933F-E8472C8DA4BF}" type="presParOf" srcId="{D9F3C00B-1CF6-412B-BD7C-F4256F6F88AF}" destId="{2837E142-FEED-4091-98BA-DB535315E332}" srcOrd="1" destOrd="0" presId="urn:microsoft.com/office/officeart/2008/layout/AlternatingPictureBlocks"/>
    <dgm:cxn modelId="{9BA4C74E-6D4B-4C10-B0E0-36F2D6E9C0B6}" type="presParOf" srcId="{867DC3A5-67AB-40A0-B2FB-4DC80623C980}" destId="{5105A48F-E10F-4538-8802-90492DF7A23B}" srcOrd="1" destOrd="0" presId="urn:microsoft.com/office/officeart/2008/layout/AlternatingPictureBlocks"/>
    <dgm:cxn modelId="{116CFAB2-C89E-49D8-A0D1-4937C1B1B02C}" type="presParOf" srcId="{867DC3A5-67AB-40A0-B2FB-4DC80623C980}" destId="{8B60F724-9BB6-4FE3-906D-F2F3057CBF28}" srcOrd="2" destOrd="0" presId="urn:microsoft.com/office/officeart/2008/layout/AlternatingPictureBlocks"/>
    <dgm:cxn modelId="{E0E2FDE4-A905-4AE8-A17A-47D59F50C5A3}" type="presParOf" srcId="{8B60F724-9BB6-4FE3-906D-F2F3057CBF28}" destId="{3B278543-96E6-4A3E-8153-D80194BC96DA}" srcOrd="0" destOrd="0" presId="urn:microsoft.com/office/officeart/2008/layout/AlternatingPictureBlocks"/>
    <dgm:cxn modelId="{7B8FFFF9-B8F2-4BA3-83EA-DDE1389E1D9E}" type="presParOf" srcId="{8B60F724-9BB6-4FE3-906D-F2F3057CBF28}" destId="{889A9052-CC83-43E1-B405-01397E4364E9}" srcOrd="1" destOrd="0" presId="urn:microsoft.com/office/officeart/2008/layout/AlternatingPictureBlock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1499ACF-AC0E-43C9-937A-4FCC4E9A2D4B}" type="doc">
      <dgm:prSet loTypeId="urn:microsoft.com/office/officeart/2008/layout/AlternatingPictureBlocks" loCatId="picture" qsTypeId="urn:microsoft.com/office/officeart/2005/8/quickstyle/simple1" qsCatId="simple" csTypeId="urn:microsoft.com/office/officeart/2005/8/colors/accent0_2" csCatId="mainScheme" phldr="1"/>
      <dgm:spPr/>
    </dgm:pt>
    <dgm:pt modelId="{29AC311B-D8A1-4E98-853E-E339131D7526}">
      <dgm:prSet phldrT="[Текст]"/>
      <dgm:spPr/>
      <dgm:t>
        <a:bodyPr/>
        <a:lstStyle/>
        <a:p>
          <a:r>
            <a:rPr lang="en-US" b="0" i="0" dirty="0" smtClean="0">
              <a:latin typeface="+mn-lt"/>
              <a:cs typeface="Times New Roman" panose="02020603050405020304" pitchFamily="18" charset="0"/>
            </a:rPr>
            <a:t>Together with The National Chamber of Entrepreneurs "</a:t>
          </a:r>
          <a:r>
            <a:rPr lang="en-US" b="0" i="0" dirty="0" err="1" smtClean="0">
              <a:latin typeface="+mn-lt"/>
              <a:cs typeface="Times New Roman" panose="02020603050405020304" pitchFamily="18" charset="0"/>
            </a:rPr>
            <a:t>Atameken</a:t>
          </a:r>
          <a:r>
            <a:rPr lang="en-US" b="0" i="0" dirty="0" smtClean="0">
              <a:latin typeface="+mn-lt"/>
              <a:cs typeface="Times New Roman" panose="02020603050405020304" pitchFamily="18" charset="0"/>
            </a:rPr>
            <a:t>", there was  organized a "Lesson with entrepreneurs" for graduate students</a:t>
          </a:r>
          <a:endParaRPr lang="ru-RU" dirty="0">
            <a:latin typeface="+mn-lt"/>
            <a:cs typeface="Times New Roman" panose="02020603050405020304" pitchFamily="18" charset="0"/>
          </a:endParaRPr>
        </a:p>
      </dgm:t>
    </dgm:pt>
    <dgm:pt modelId="{01DD0973-63D0-4DCE-90BE-81584CEF3EA1}" type="parTrans" cxnId="{9448FA73-571E-4D9F-8F5C-D50DED6A82B7}">
      <dgm:prSet/>
      <dgm:spPr/>
      <dgm:t>
        <a:bodyPr/>
        <a:lstStyle/>
        <a:p>
          <a:endParaRPr lang="ru-RU">
            <a:latin typeface="+mn-lt"/>
            <a:cs typeface="Times New Roman" panose="02020603050405020304" pitchFamily="18" charset="0"/>
          </a:endParaRPr>
        </a:p>
      </dgm:t>
    </dgm:pt>
    <dgm:pt modelId="{CD044312-FB51-4557-BF3F-09575BEEA959}" type="sibTrans" cxnId="{9448FA73-571E-4D9F-8F5C-D50DED6A82B7}">
      <dgm:prSet/>
      <dgm:spPr/>
      <dgm:t>
        <a:bodyPr/>
        <a:lstStyle/>
        <a:p>
          <a:endParaRPr lang="ru-RU">
            <a:latin typeface="+mn-lt"/>
            <a:cs typeface="Times New Roman" panose="02020603050405020304" pitchFamily="18" charset="0"/>
          </a:endParaRPr>
        </a:p>
      </dgm:t>
    </dgm:pt>
    <dgm:pt modelId="{CDE8F259-1CAF-490D-B729-DC4DAF2BC834}">
      <dgm:prSet phldrT="[Текст]"/>
      <dgm:spPr/>
      <dgm:t>
        <a:bodyPr/>
        <a:lstStyle/>
        <a:p>
          <a:r>
            <a:rPr lang="en-US" dirty="0" smtClean="0">
              <a:latin typeface="+mn-lt"/>
              <a:cs typeface="Times New Roman" panose="02020603050405020304" pitchFamily="18" charset="0"/>
            </a:rPr>
            <a:t>Young entrepreneurs and students discussed the prospects for the development of technological entrepreneurship among young people.</a:t>
          </a:r>
          <a:endParaRPr lang="ru-RU" dirty="0">
            <a:latin typeface="+mn-lt"/>
            <a:cs typeface="Times New Roman" panose="02020603050405020304" pitchFamily="18" charset="0"/>
          </a:endParaRPr>
        </a:p>
      </dgm:t>
    </dgm:pt>
    <dgm:pt modelId="{64445B70-F725-46E6-B4E2-108D6944A84E}" type="parTrans" cxnId="{4F71D589-14EB-4836-A4D2-439DA3D70041}">
      <dgm:prSet/>
      <dgm:spPr/>
      <dgm:t>
        <a:bodyPr/>
        <a:lstStyle/>
        <a:p>
          <a:endParaRPr lang="ru-RU">
            <a:latin typeface="+mn-lt"/>
            <a:cs typeface="Times New Roman" panose="02020603050405020304" pitchFamily="18" charset="0"/>
          </a:endParaRPr>
        </a:p>
      </dgm:t>
    </dgm:pt>
    <dgm:pt modelId="{3C76A861-EED5-4265-8F5A-E7628EC4B643}" type="sibTrans" cxnId="{4F71D589-14EB-4836-A4D2-439DA3D70041}">
      <dgm:prSet/>
      <dgm:spPr/>
      <dgm:t>
        <a:bodyPr/>
        <a:lstStyle/>
        <a:p>
          <a:endParaRPr lang="ru-RU">
            <a:latin typeface="+mn-lt"/>
            <a:cs typeface="Times New Roman" panose="02020603050405020304" pitchFamily="18" charset="0"/>
          </a:endParaRPr>
        </a:p>
      </dgm:t>
    </dgm:pt>
    <dgm:pt modelId="{3C7B4805-C73F-436A-A1F6-6BCFB180934B}">
      <dgm:prSet phldrT="[Текст]"/>
      <dgm:spPr/>
      <dgm:t>
        <a:bodyPr/>
        <a:lstStyle/>
        <a:p>
          <a:r>
            <a:rPr lang="en-US" dirty="0" smtClean="0">
              <a:latin typeface="+mn-lt"/>
              <a:cs typeface="Times New Roman" panose="02020603050405020304" pitchFamily="18" charset="0"/>
            </a:rPr>
            <a:t>Entrepreneurs provided detailed information about the current state of the labor market in our region.</a:t>
          </a:r>
          <a:endParaRPr lang="ru-RU" dirty="0">
            <a:latin typeface="+mn-lt"/>
            <a:cs typeface="Times New Roman" panose="02020603050405020304" pitchFamily="18" charset="0"/>
          </a:endParaRPr>
        </a:p>
      </dgm:t>
    </dgm:pt>
    <dgm:pt modelId="{42BE7FC9-29D4-43A4-B97E-117E30AE7C31}" type="parTrans" cxnId="{9CEC89F0-D022-49BF-99B5-E8FF2299B2EC}">
      <dgm:prSet/>
      <dgm:spPr/>
      <dgm:t>
        <a:bodyPr/>
        <a:lstStyle/>
        <a:p>
          <a:endParaRPr lang="ru-RU">
            <a:latin typeface="+mn-lt"/>
            <a:cs typeface="Times New Roman" panose="02020603050405020304" pitchFamily="18" charset="0"/>
          </a:endParaRPr>
        </a:p>
      </dgm:t>
    </dgm:pt>
    <dgm:pt modelId="{F8145FC9-1F04-4DCB-A90B-69909C6A3678}" type="sibTrans" cxnId="{9CEC89F0-D022-49BF-99B5-E8FF2299B2EC}">
      <dgm:prSet/>
      <dgm:spPr/>
      <dgm:t>
        <a:bodyPr/>
        <a:lstStyle/>
        <a:p>
          <a:endParaRPr lang="ru-RU">
            <a:latin typeface="+mn-lt"/>
            <a:cs typeface="Times New Roman" panose="02020603050405020304" pitchFamily="18" charset="0"/>
          </a:endParaRPr>
        </a:p>
      </dgm:t>
    </dgm:pt>
    <dgm:pt modelId="{867DC3A5-67AB-40A0-B2FB-4DC80623C980}" type="pres">
      <dgm:prSet presAssocID="{11499ACF-AC0E-43C9-937A-4FCC4E9A2D4B}" presName="linearFlow" presStyleCnt="0">
        <dgm:presLayoutVars>
          <dgm:dir/>
          <dgm:resizeHandles val="exact"/>
        </dgm:presLayoutVars>
      </dgm:prSet>
      <dgm:spPr/>
    </dgm:pt>
    <dgm:pt modelId="{D9F3C00B-1CF6-412B-BD7C-F4256F6F88AF}" type="pres">
      <dgm:prSet presAssocID="{29AC311B-D8A1-4E98-853E-E339131D7526}" presName="comp" presStyleCnt="0"/>
      <dgm:spPr/>
    </dgm:pt>
    <dgm:pt modelId="{9162BD41-C35E-465F-BA36-FBC3F765AF7D}" type="pres">
      <dgm:prSet presAssocID="{29AC311B-D8A1-4E98-853E-E339131D7526}" presName="rect2" presStyleLbl="node1" presStyleIdx="0" presStyleCnt="3">
        <dgm:presLayoutVars>
          <dgm:bulletEnabled val="1"/>
        </dgm:presLayoutVars>
      </dgm:prSet>
      <dgm:spPr/>
      <dgm:t>
        <a:bodyPr/>
        <a:lstStyle/>
        <a:p>
          <a:endParaRPr lang="ru-RU"/>
        </a:p>
      </dgm:t>
    </dgm:pt>
    <dgm:pt modelId="{2837E142-FEED-4091-98BA-DB535315E332}" type="pres">
      <dgm:prSet presAssocID="{29AC311B-D8A1-4E98-853E-E339131D7526}" presName="rect1" presStyleLbl="lnNode1" presStyleIdx="0" presStyleCnt="3"/>
      <dgm:spPr>
        <a:blipFill rotWithShape="1">
          <a:blip xmlns:r="http://schemas.openxmlformats.org/officeDocument/2006/relationships" r:embed="rId1"/>
          <a:stretch>
            <a:fillRect/>
          </a:stretch>
        </a:blipFill>
      </dgm:spPr>
    </dgm:pt>
    <dgm:pt modelId="{5105A48F-E10F-4538-8802-90492DF7A23B}" type="pres">
      <dgm:prSet presAssocID="{CD044312-FB51-4557-BF3F-09575BEEA959}" presName="sibTrans" presStyleCnt="0"/>
      <dgm:spPr/>
    </dgm:pt>
    <dgm:pt modelId="{8B60F724-9BB6-4FE3-906D-F2F3057CBF28}" type="pres">
      <dgm:prSet presAssocID="{CDE8F259-1CAF-490D-B729-DC4DAF2BC834}" presName="comp" presStyleCnt="0"/>
      <dgm:spPr/>
    </dgm:pt>
    <dgm:pt modelId="{3B278543-96E6-4A3E-8153-D80194BC96DA}" type="pres">
      <dgm:prSet presAssocID="{CDE8F259-1CAF-490D-B729-DC4DAF2BC834}" presName="rect2" presStyleLbl="node1" presStyleIdx="1" presStyleCnt="3">
        <dgm:presLayoutVars>
          <dgm:bulletEnabled val="1"/>
        </dgm:presLayoutVars>
      </dgm:prSet>
      <dgm:spPr/>
      <dgm:t>
        <a:bodyPr/>
        <a:lstStyle/>
        <a:p>
          <a:endParaRPr lang="ru-RU"/>
        </a:p>
      </dgm:t>
    </dgm:pt>
    <dgm:pt modelId="{889A9052-CC83-43E1-B405-01397E4364E9}" type="pres">
      <dgm:prSet presAssocID="{CDE8F259-1CAF-490D-B729-DC4DAF2BC834}" presName="rect1" presStyleLbl="lnNode1" presStyleIdx="1" presStyleCnt="3"/>
      <dgm:spPr>
        <a:blipFill rotWithShape="1">
          <a:blip xmlns:r="http://schemas.openxmlformats.org/officeDocument/2006/relationships" r:embed="rId2"/>
          <a:stretch>
            <a:fillRect/>
          </a:stretch>
        </a:blipFill>
      </dgm:spPr>
    </dgm:pt>
    <dgm:pt modelId="{ED77D6C3-A56F-4677-ABE5-9E5298F69041}" type="pres">
      <dgm:prSet presAssocID="{3C76A861-EED5-4265-8F5A-E7628EC4B643}" presName="sibTrans" presStyleCnt="0"/>
      <dgm:spPr/>
    </dgm:pt>
    <dgm:pt modelId="{D88DCC37-C785-4BD0-96E8-2757096E8765}" type="pres">
      <dgm:prSet presAssocID="{3C7B4805-C73F-436A-A1F6-6BCFB180934B}" presName="comp" presStyleCnt="0"/>
      <dgm:spPr/>
    </dgm:pt>
    <dgm:pt modelId="{F7927445-2DDE-43F1-B750-9550F17FF43C}" type="pres">
      <dgm:prSet presAssocID="{3C7B4805-C73F-436A-A1F6-6BCFB180934B}" presName="rect2" presStyleLbl="node1" presStyleIdx="2" presStyleCnt="3">
        <dgm:presLayoutVars>
          <dgm:bulletEnabled val="1"/>
        </dgm:presLayoutVars>
      </dgm:prSet>
      <dgm:spPr/>
      <dgm:t>
        <a:bodyPr/>
        <a:lstStyle/>
        <a:p>
          <a:endParaRPr lang="ru-RU"/>
        </a:p>
      </dgm:t>
    </dgm:pt>
    <dgm:pt modelId="{5FB84563-9085-4B53-A48D-13959B4F526D}" type="pres">
      <dgm:prSet presAssocID="{3C7B4805-C73F-436A-A1F6-6BCFB180934B}" presName="rect1" presStyleLbl="lnNode1" presStyleIdx="2" presStyleCnt="3"/>
      <dgm:spPr>
        <a:blipFill rotWithShape="1">
          <a:blip xmlns:r="http://schemas.openxmlformats.org/officeDocument/2006/relationships" r:embed="rId3"/>
          <a:stretch>
            <a:fillRect/>
          </a:stretch>
        </a:blipFill>
      </dgm:spPr>
    </dgm:pt>
  </dgm:ptLst>
  <dgm:cxnLst>
    <dgm:cxn modelId="{665EDD9B-188C-411A-B275-EEB6F59F80B2}" type="presOf" srcId="{CDE8F259-1CAF-490D-B729-DC4DAF2BC834}" destId="{3B278543-96E6-4A3E-8153-D80194BC96DA}" srcOrd="0" destOrd="0" presId="urn:microsoft.com/office/officeart/2008/layout/AlternatingPictureBlocks"/>
    <dgm:cxn modelId="{4F71D589-14EB-4836-A4D2-439DA3D70041}" srcId="{11499ACF-AC0E-43C9-937A-4FCC4E9A2D4B}" destId="{CDE8F259-1CAF-490D-B729-DC4DAF2BC834}" srcOrd="1" destOrd="0" parTransId="{64445B70-F725-46E6-B4E2-108D6944A84E}" sibTransId="{3C76A861-EED5-4265-8F5A-E7628EC4B643}"/>
    <dgm:cxn modelId="{9CEC89F0-D022-49BF-99B5-E8FF2299B2EC}" srcId="{11499ACF-AC0E-43C9-937A-4FCC4E9A2D4B}" destId="{3C7B4805-C73F-436A-A1F6-6BCFB180934B}" srcOrd="2" destOrd="0" parTransId="{42BE7FC9-29D4-43A4-B97E-117E30AE7C31}" sibTransId="{F8145FC9-1F04-4DCB-A90B-69909C6A3678}"/>
    <dgm:cxn modelId="{9448FA73-571E-4D9F-8F5C-D50DED6A82B7}" srcId="{11499ACF-AC0E-43C9-937A-4FCC4E9A2D4B}" destId="{29AC311B-D8A1-4E98-853E-E339131D7526}" srcOrd="0" destOrd="0" parTransId="{01DD0973-63D0-4DCE-90BE-81584CEF3EA1}" sibTransId="{CD044312-FB51-4557-BF3F-09575BEEA959}"/>
    <dgm:cxn modelId="{8E3A5CC5-A941-4100-9F95-2F489FEBF584}" type="presOf" srcId="{3C7B4805-C73F-436A-A1F6-6BCFB180934B}" destId="{F7927445-2DDE-43F1-B750-9550F17FF43C}" srcOrd="0" destOrd="0" presId="urn:microsoft.com/office/officeart/2008/layout/AlternatingPictureBlocks"/>
    <dgm:cxn modelId="{D8066CB4-B316-4A7C-85A7-9883F925F4FA}" type="presOf" srcId="{11499ACF-AC0E-43C9-937A-4FCC4E9A2D4B}" destId="{867DC3A5-67AB-40A0-B2FB-4DC80623C980}" srcOrd="0" destOrd="0" presId="urn:microsoft.com/office/officeart/2008/layout/AlternatingPictureBlocks"/>
    <dgm:cxn modelId="{FDB46977-C49F-4638-970E-4C8D9B95DCBB}" type="presOf" srcId="{29AC311B-D8A1-4E98-853E-E339131D7526}" destId="{9162BD41-C35E-465F-BA36-FBC3F765AF7D}" srcOrd="0" destOrd="0" presId="urn:microsoft.com/office/officeart/2008/layout/AlternatingPictureBlocks"/>
    <dgm:cxn modelId="{CE296C67-DA20-4E5E-AD82-31ABDCBEE1F9}" type="presParOf" srcId="{867DC3A5-67AB-40A0-B2FB-4DC80623C980}" destId="{D9F3C00B-1CF6-412B-BD7C-F4256F6F88AF}" srcOrd="0" destOrd="0" presId="urn:microsoft.com/office/officeart/2008/layout/AlternatingPictureBlocks"/>
    <dgm:cxn modelId="{D946173F-4418-4924-8924-E4B9D5B2D079}" type="presParOf" srcId="{D9F3C00B-1CF6-412B-BD7C-F4256F6F88AF}" destId="{9162BD41-C35E-465F-BA36-FBC3F765AF7D}" srcOrd="0" destOrd="0" presId="urn:microsoft.com/office/officeart/2008/layout/AlternatingPictureBlocks"/>
    <dgm:cxn modelId="{50E3CE1F-76FC-46FE-A683-EEB834710803}" type="presParOf" srcId="{D9F3C00B-1CF6-412B-BD7C-F4256F6F88AF}" destId="{2837E142-FEED-4091-98BA-DB535315E332}" srcOrd="1" destOrd="0" presId="urn:microsoft.com/office/officeart/2008/layout/AlternatingPictureBlocks"/>
    <dgm:cxn modelId="{6F2FB143-1A59-4D73-920F-E6604CEADF3A}" type="presParOf" srcId="{867DC3A5-67AB-40A0-B2FB-4DC80623C980}" destId="{5105A48F-E10F-4538-8802-90492DF7A23B}" srcOrd="1" destOrd="0" presId="urn:microsoft.com/office/officeart/2008/layout/AlternatingPictureBlocks"/>
    <dgm:cxn modelId="{C364B0D6-D28A-401E-9C89-9B932B8C9C0A}" type="presParOf" srcId="{867DC3A5-67AB-40A0-B2FB-4DC80623C980}" destId="{8B60F724-9BB6-4FE3-906D-F2F3057CBF28}" srcOrd="2" destOrd="0" presId="urn:microsoft.com/office/officeart/2008/layout/AlternatingPictureBlocks"/>
    <dgm:cxn modelId="{1D63FE18-B845-4A30-9785-1CCC7793BD40}" type="presParOf" srcId="{8B60F724-9BB6-4FE3-906D-F2F3057CBF28}" destId="{3B278543-96E6-4A3E-8153-D80194BC96DA}" srcOrd="0" destOrd="0" presId="urn:microsoft.com/office/officeart/2008/layout/AlternatingPictureBlocks"/>
    <dgm:cxn modelId="{5407010F-E8C9-4F8E-9207-39B2A80821D3}" type="presParOf" srcId="{8B60F724-9BB6-4FE3-906D-F2F3057CBF28}" destId="{889A9052-CC83-43E1-B405-01397E4364E9}" srcOrd="1" destOrd="0" presId="urn:microsoft.com/office/officeart/2008/layout/AlternatingPictureBlocks"/>
    <dgm:cxn modelId="{B4142FCE-D8B9-45BB-9B28-23D2EAB8FD02}" type="presParOf" srcId="{867DC3A5-67AB-40A0-B2FB-4DC80623C980}" destId="{ED77D6C3-A56F-4677-ABE5-9E5298F69041}" srcOrd="3" destOrd="0" presId="urn:microsoft.com/office/officeart/2008/layout/AlternatingPictureBlocks"/>
    <dgm:cxn modelId="{2AD9EDF0-71E1-44C9-A142-EB8A3B88B851}" type="presParOf" srcId="{867DC3A5-67AB-40A0-B2FB-4DC80623C980}" destId="{D88DCC37-C785-4BD0-96E8-2757096E8765}" srcOrd="4" destOrd="0" presId="urn:microsoft.com/office/officeart/2008/layout/AlternatingPictureBlocks"/>
    <dgm:cxn modelId="{090581AF-D451-49D3-AEDB-868B54010A60}" type="presParOf" srcId="{D88DCC37-C785-4BD0-96E8-2757096E8765}" destId="{F7927445-2DDE-43F1-B750-9550F17FF43C}" srcOrd="0" destOrd="0" presId="urn:microsoft.com/office/officeart/2008/layout/AlternatingPictureBlocks"/>
    <dgm:cxn modelId="{EE7628B4-6C81-4CEE-88C7-D0D39579C48E}" type="presParOf" srcId="{D88DCC37-C785-4BD0-96E8-2757096E8765}" destId="{5FB84563-9085-4B53-A48D-13959B4F526D}" srcOrd="1" destOrd="0" presId="urn:microsoft.com/office/officeart/2008/layout/AlternatingPictureBlock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1499ACF-AC0E-43C9-937A-4FCC4E9A2D4B}" type="doc">
      <dgm:prSet loTypeId="urn:microsoft.com/office/officeart/2008/layout/PictureLineup" loCatId="picture" qsTypeId="urn:microsoft.com/office/officeart/2005/8/quickstyle/simple1" qsCatId="simple" csTypeId="urn:microsoft.com/office/officeart/2005/8/colors/accent0_2" csCatId="mainScheme" phldr="1"/>
      <dgm:spPr/>
    </dgm:pt>
    <dgm:pt modelId="{29AC311B-D8A1-4E98-853E-E339131D7526}">
      <dgm:prSet phldrT="[Текст]"/>
      <dgm:spPr/>
      <dgm:t>
        <a:bodyPr/>
        <a:lstStyle/>
        <a:p>
          <a:r>
            <a:rPr lang="en-US" b="0" i="0" dirty="0" smtClean="0">
              <a:latin typeface="+mn-lt"/>
              <a:cs typeface="Times New Roman" panose="02020603050405020304" pitchFamily="18" charset="0"/>
            </a:rPr>
            <a:t>The Entrepreneurship Center took part in the organization of the university event "Career Day-2022".</a:t>
          </a:r>
          <a:endParaRPr lang="ru-RU" dirty="0">
            <a:latin typeface="+mn-lt"/>
            <a:cs typeface="Times New Roman" panose="02020603050405020304" pitchFamily="18" charset="0"/>
          </a:endParaRPr>
        </a:p>
      </dgm:t>
    </dgm:pt>
    <dgm:pt modelId="{01DD0973-63D0-4DCE-90BE-81584CEF3EA1}" type="parTrans" cxnId="{9448FA73-571E-4D9F-8F5C-D50DED6A82B7}">
      <dgm:prSet/>
      <dgm:spPr/>
      <dgm:t>
        <a:bodyPr/>
        <a:lstStyle/>
        <a:p>
          <a:endParaRPr lang="ru-RU">
            <a:latin typeface="+mn-lt"/>
            <a:cs typeface="Times New Roman" panose="02020603050405020304" pitchFamily="18" charset="0"/>
          </a:endParaRPr>
        </a:p>
      </dgm:t>
    </dgm:pt>
    <dgm:pt modelId="{CD044312-FB51-4557-BF3F-09575BEEA959}" type="sibTrans" cxnId="{9448FA73-571E-4D9F-8F5C-D50DED6A82B7}">
      <dgm:prSet/>
      <dgm:spPr/>
      <dgm:t>
        <a:bodyPr/>
        <a:lstStyle/>
        <a:p>
          <a:endParaRPr lang="ru-RU">
            <a:latin typeface="+mn-lt"/>
            <a:cs typeface="Times New Roman" panose="02020603050405020304" pitchFamily="18" charset="0"/>
          </a:endParaRPr>
        </a:p>
      </dgm:t>
    </dgm:pt>
    <dgm:pt modelId="{CDE8F259-1CAF-490D-B729-DC4DAF2BC834}">
      <dgm:prSet phldrT="[Текст]"/>
      <dgm:spPr/>
      <dgm:t>
        <a:bodyPr/>
        <a:lstStyle/>
        <a:p>
          <a:r>
            <a:rPr lang="en-US" b="0" i="0" dirty="0" smtClean="0">
              <a:latin typeface="+mn-lt"/>
              <a:cs typeface="Times New Roman" panose="02020603050405020304" pitchFamily="18" charset="0"/>
            </a:rPr>
            <a:t>The event was attended by graduate students and more than 60 employers of various fields of activity, representatives of private and public organizations</a:t>
          </a:r>
          <a:endParaRPr lang="ru-RU" dirty="0">
            <a:latin typeface="+mn-lt"/>
            <a:cs typeface="Times New Roman" panose="02020603050405020304" pitchFamily="18" charset="0"/>
          </a:endParaRPr>
        </a:p>
      </dgm:t>
    </dgm:pt>
    <dgm:pt modelId="{64445B70-F725-46E6-B4E2-108D6944A84E}" type="parTrans" cxnId="{4F71D589-14EB-4836-A4D2-439DA3D70041}">
      <dgm:prSet/>
      <dgm:spPr/>
      <dgm:t>
        <a:bodyPr/>
        <a:lstStyle/>
        <a:p>
          <a:endParaRPr lang="ru-RU">
            <a:latin typeface="+mn-lt"/>
            <a:cs typeface="Times New Roman" panose="02020603050405020304" pitchFamily="18" charset="0"/>
          </a:endParaRPr>
        </a:p>
      </dgm:t>
    </dgm:pt>
    <dgm:pt modelId="{3C76A861-EED5-4265-8F5A-E7628EC4B643}" type="sibTrans" cxnId="{4F71D589-14EB-4836-A4D2-439DA3D70041}">
      <dgm:prSet/>
      <dgm:spPr/>
      <dgm:t>
        <a:bodyPr/>
        <a:lstStyle/>
        <a:p>
          <a:endParaRPr lang="ru-RU">
            <a:latin typeface="+mn-lt"/>
            <a:cs typeface="Times New Roman" panose="02020603050405020304" pitchFamily="18" charset="0"/>
          </a:endParaRPr>
        </a:p>
      </dgm:t>
    </dgm:pt>
    <dgm:pt modelId="{3C7B4805-C73F-436A-A1F6-6BCFB180934B}">
      <dgm:prSet phldrT="[Текст]"/>
      <dgm:spPr/>
      <dgm:t>
        <a:bodyPr/>
        <a:lstStyle/>
        <a:p>
          <a:r>
            <a:rPr lang="en-US" b="0" i="0" dirty="0" smtClean="0">
              <a:latin typeface="+mn-lt"/>
              <a:cs typeface="Times New Roman" panose="02020603050405020304" pitchFamily="18" charset="0"/>
            </a:rPr>
            <a:t>Students got acquainted with the activities of leading companies from various industries, had quick interviews, received job offers.</a:t>
          </a:r>
          <a:endParaRPr lang="ru-RU" dirty="0">
            <a:latin typeface="+mn-lt"/>
            <a:cs typeface="Times New Roman" panose="02020603050405020304" pitchFamily="18" charset="0"/>
          </a:endParaRPr>
        </a:p>
      </dgm:t>
    </dgm:pt>
    <dgm:pt modelId="{42BE7FC9-29D4-43A4-B97E-117E30AE7C31}" type="parTrans" cxnId="{9CEC89F0-D022-49BF-99B5-E8FF2299B2EC}">
      <dgm:prSet/>
      <dgm:spPr/>
      <dgm:t>
        <a:bodyPr/>
        <a:lstStyle/>
        <a:p>
          <a:endParaRPr lang="ru-RU">
            <a:latin typeface="+mn-lt"/>
            <a:cs typeface="Times New Roman" panose="02020603050405020304" pitchFamily="18" charset="0"/>
          </a:endParaRPr>
        </a:p>
      </dgm:t>
    </dgm:pt>
    <dgm:pt modelId="{F8145FC9-1F04-4DCB-A90B-69909C6A3678}" type="sibTrans" cxnId="{9CEC89F0-D022-49BF-99B5-E8FF2299B2EC}">
      <dgm:prSet/>
      <dgm:spPr/>
      <dgm:t>
        <a:bodyPr/>
        <a:lstStyle/>
        <a:p>
          <a:endParaRPr lang="ru-RU">
            <a:latin typeface="+mn-lt"/>
            <a:cs typeface="Times New Roman" panose="02020603050405020304" pitchFamily="18" charset="0"/>
          </a:endParaRPr>
        </a:p>
      </dgm:t>
    </dgm:pt>
    <dgm:pt modelId="{DC680836-92E4-4D5B-8A3A-41736412D691}" type="pres">
      <dgm:prSet presAssocID="{11499ACF-AC0E-43C9-937A-4FCC4E9A2D4B}" presName="Name0" presStyleCnt="0">
        <dgm:presLayoutVars>
          <dgm:chMax/>
          <dgm:chPref/>
          <dgm:dir/>
          <dgm:animLvl val="lvl"/>
          <dgm:resizeHandles val="exact"/>
        </dgm:presLayoutVars>
      </dgm:prSet>
      <dgm:spPr/>
    </dgm:pt>
    <dgm:pt modelId="{3FEBCAA1-976A-4032-A56B-650924D06C60}" type="pres">
      <dgm:prSet presAssocID="{29AC311B-D8A1-4E98-853E-E339131D7526}" presName="composite" presStyleCnt="0"/>
      <dgm:spPr/>
    </dgm:pt>
    <dgm:pt modelId="{8FAF76A4-ED74-4A3B-B7AA-EBB71859A295}" type="pres">
      <dgm:prSet presAssocID="{29AC311B-D8A1-4E98-853E-E339131D7526}" presName="Image" presStyleLbl="alignNode1" presStyleIdx="0" presStyleCnt="3"/>
      <dgm:spPr>
        <a:blipFill rotWithShape="1">
          <a:blip xmlns:r="http://schemas.openxmlformats.org/officeDocument/2006/relationships" r:embed="rId1"/>
          <a:stretch>
            <a:fillRect/>
          </a:stretch>
        </a:blipFill>
      </dgm:spPr>
    </dgm:pt>
    <dgm:pt modelId="{F642A5BF-79A9-415C-8950-5BBAE1987ECA}" type="pres">
      <dgm:prSet presAssocID="{29AC311B-D8A1-4E98-853E-E339131D7526}" presName="Accent" presStyleLbl="parChTrans1D1" presStyleIdx="0" presStyleCnt="3"/>
      <dgm:spPr/>
    </dgm:pt>
    <dgm:pt modelId="{39FB29A3-D391-4A28-B5D1-61C3212ADA4C}" type="pres">
      <dgm:prSet presAssocID="{29AC311B-D8A1-4E98-853E-E339131D7526}" presName="Parent" presStyleLbl="revTx" presStyleIdx="0" presStyleCnt="3">
        <dgm:presLayoutVars>
          <dgm:chMax val="0"/>
          <dgm:chPref val="0"/>
          <dgm:bulletEnabled val="1"/>
        </dgm:presLayoutVars>
      </dgm:prSet>
      <dgm:spPr/>
      <dgm:t>
        <a:bodyPr/>
        <a:lstStyle/>
        <a:p>
          <a:endParaRPr lang="ru-RU"/>
        </a:p>
      </dgm:t>
    </dgm:pt>
    <dgm:pt modelId="{A9459EBD-8CB6-4E0A-B9CE-83363A894AF4}" type="pres">
      <dgm:prSet presAssocID="{CD044312-FB51-4557-BF3F-09575BEEA959}" presName="sibTrans" presStyleCnt="0"/>
      <dgm:spPr/>
    </dgm:pt>
    <dgm:pt modelId="{9CE9163E-662B-4E8E-9A5F-145B89048CE2}" type="pres">
      <dgm:prSet presAssocID="{CDE8F259-1CAF-490D-B729-DC4DAF2BC834}" presName="composite" presStyleCnt="0"/>
      <dgm:spPr/>
    </dgm:pt>
    <dgm:pt modelId="{04B95303-2615-4BC5-A26A-4830A573A345}" type="pres">
      <dgm:prSet presAssocID="{CDE8F259-1CAF-490D-B729-DC4DAF2BC834}" presName="Image" presStyleLbl="alignNode1" presStyleIdx="1" presStyleCnt="3"/>
      <dgm:spPr>
        <a:blipFill rotWithShape="1">
          <a:blip xmlns:r="http://schemas.openxmlformats.org/officeDocument/2006/relationships" r:embed="rId2"/>
          <a:stretch>
            <a:fillRect/>
          </a:stretch>
        </a:blipFill>
      </dgm:spPr>
    </dgm:pt>
    <dgm:pt modelId="{4EE1D027-3512-459F-BB0C-07BD7D7ACC3C}" type="pres">
      <dgm:prSet presAssocID="{CDE8F259-1CAF-490D-B729-DC4DAF2BC834}" presName="Accent" presStyleLbl="parChTrans1D1" presStyleIdx="1" presStyleCnt="3"/>
      <dgm:spPr/>
    </dgm:pt>
    <dgm:pt modelId="{0392C21A-BE83-4694-8460-3FEACA352B3B}" type="pres">
      <dgm:prSet presAssocID="{CDE8F259-1CAF-490D-B729-DC4DAF2BC834}" presName="Parent" presStyleLbl="revTx" presStyleIdx="1" presStyleCnt="3">
        <dgm:presLayoutVars>
          <dgm:chMax val="0"/>
          <dgm:chPref val="0"/>
          <dgm:bulletEnabled val="1"/>
        </dgm:presLayoutVars>
      </dgm:prSet>
      <dgm:spPr/>
      <dgm:t>
        <a:bodyPr/>
        <a:lstStyle/>
        <a:p>
          <a:endParaRPr lang="ru-RU"/>
        </a:p>
      </dgm:t>
    </dgm:pt>
    <dgm:pt modelId="{807F78BA-13AB-422D-B372-7827870D4D71}" type="pres">
      <dgm:prSet presAssocID="{3C76A861-EED5-4265-8F5A-E7628EC4B643}" presName="sibTrans" presStyleCnt="0"/>
      <dgm:spPr/>
    </dgm:pt>
    <dgm:pt modelId="{964DE009-A5A7-4572-B070-96E418F1A837}" type="pres">
      <dgm:prSet presAssocID="{3C7B4805-C73F-436A-A1F6-6BCFB180934B}" presName="composite" presStyleCnt="0"/>
      <dgm:spPr/>
    </dgm:pt>
    <dgm:pt modelId="{7D1D2D14-899F-4690-8D0B-F093013A095E}" type="pres">
      <dgm:prSet presAssocID="{3C7B4805-C73F-436A-A1F6-6BCFB180934B}" presName="Image" presStyleLbl="alignNode1" presStyleIdx="2" presStyleCnt="3"/>
      <dgm:spPr>
        <a:blipFill rotWithShape="1">
          <a:blip xmlns:r="http://schemas.openxmlformats.org/officeDocument/2006/relationships" r:embed="rId3"/>
          <a:stretch>
            <a:fillRect/>
          </a:stretch>
        </a:blipFill>
      </dgm:spPr>
    </dgm:pt>
    <dgm:pt modelId="{71E2A616-6BD5-43CC-B865-D21C0592816F}" type="pres">
      <dgm:prSet presAssocID="{3C7B4805-C73F-436A-A1F6-6BCFB180934B}" presName="Accent" presStyleLbl="parChTrans1D1" presStyleIdx="2" presStyleCnt="3"/>
      <dgm:spPr/>
    </dgm:pt>
    <dgm:pt modelId="{B6A08F4C-84F6-4E94-923F-7CB62245E883}" type="pres">
      <dgm:prSet presAssocID="{3C7B4805-C73F-436A-A1F6-6BCFB180934B}" presName="Parent" presStyleLbl="revTx" presStyleIdx="2" presStyleCnt="3">
        <dgm:presLayoutVars>
          <dgm:chMax val="0"/>
          <dgm:chPref val="0"/>
          <dgm:bulletEnabled val="1"/>
        </dgm:presLayoutVars>
      </dgm:prSet>
      <dgm:spPr/>
      <dgm:t>
        <a:bodyPr/>
        <a:lstStyle/>
        <a:p>
          <a:endParaRPr lang="ru-RU"/>
        </a:p>
      </dgm:t>
    </dgm:pt>
  </dgm:ptLst>
  <dgm:cxnLst>
    <dgm:cxn modelId="{9448FA73-571E-4D9F-8F5C-D50DED6A82B7}" srcId="{11499ACF-AC0E-43C9-937A-4FCC4E9A2D4B}" destId="{29AC311B-D8A1-4E98-853E-E339131D7526}" srcOrd="0" destOrd="0" parTransId="{01DD0973-63D0-4DCE-90BE-81584CEF3EA1}" sibTransId="{CD044312-FB51-4557-BF3F-09575BEEA959}"/>
    <dgm:cxn modelId="{C8C34E76-79CD-4D94-9EE0-86A6C1905187}" type="presOf" srcId="{CDE8F259-1CAF-490D-B729-DC4DAF2BC834}" destId="{0392C21A-BE83-4694-8460-3FEACA352B3B}" srcOrd="0" destOrd="0" presId="urn:microsoft.com/office/officeart/2008/layout/PictureLineup"/>
    <dgm:cxn modelId="{9CEC89F0-D022-49BF-99B5-E8FF2299B2EC}" srcId="{11499ACF-AC0E-43C9-937A-4FCC4E9A2D4B}" destId="{3C7B4805-C73F-436A-A1F6-6BCFB180934B}" srcOrd="2" destOrd="0" parTransId="{42BE7FC9-29D4-43A4-B97E-117E30AE7C31}" sibTransId="{F8145FC9-1F04-4DCB-A90B-69909C6A3678}"/>
    <dgm:cxn modelId="{96F31C97-1B43-4522-8FF8-92DE51065165}" type="presOf" srcId="{11499ACF-AC0E-43C9-937A-4FCC4E9A2D4B}" destId="{DC680836-92E4-4D5B-8A3A-41736412D691}" srcOrd="0" destOrd="0" presId="urn:microsoft.com/office/officeart/2008/layout/PictureLineup"/>
    <dgm:cxn modelId="{8793C718-D727-4FA1-9B82-73AEA27EAE05}" type="presOf" srcId="{3C7B4805-C73F-436A-A1F6-6BCFB180934B}" destId="{B6A08F4C-84F6-4E94-923F-7CB62245E883}" srcOrd="0" destOrd="0" presId="urn:microsoft.com/office/officeart/2008/layout/PictureLineup"/>
    <dgm:cxn modelId="{4F71D589-14EB-4836-A4D2-439DA3D70041}" srcId="{11499ACF-AC0E-43C9-937A-4FCC4E9A2D4B}" destId="{CDE8F259-1CAF-490D-B729-DC4DAF2BC834}" srcOrd="1" destOrd="0" parTransId="{64445B70-F725-46E6-B4E2-108D6944A84E}" sibTransId="{3C76A861-EED5-4265-8F5A-E7628EC4B643}"/>
    <dgm:cxn modelId="{F09710D1-895C-4F34-A20F-BD090D7E0677}" type="presOf" srcId="{29AC311B-D8A1-4E98-853E-E339131D7526}" destId="{39FB29A3-D391-4A28-B5D1-61C3212ADA4C}" srcOrd="0" destOrd="0" presId="urn:microsoft.com/office/officeart/2008/layout/PictureLineup"/>
    <dgm:cxn modelId="{BFD90101-4593-4E74-AB31-0F30DEF60DBC}" type="presParOf" srcId="{DC680836-92E4-4D5B-8A3A-41736412D691}" destId="{3FEBCAA1-976A-4032-A56B-650924D06C60}" srcOrd="0" destOrd="0" presId="urn:microsoft.com/office/officeart/2008/layout/PictureLineup"/>
    <dgm:cxn modelId="{647F8B43-4277-4C27-97E6-70B3CD2C8676}" type="presParOf" srcId="{3FEBCAA1-976A-4032-A56B-650924D06C60}" destId="{8FAF76A4-ED74-4A3B-B7AA-EBB71859A295}" srcOrd="0" destOrd="0" presId="urn:microsoft.com/office/officeart/2008/layout/PictureLineup"/>
    <dgm:cxn modelId="{BFB40D41-A04B-4368-B755-5A483C771F9D}" type="presParOf" srcId="{3FEBCAA1-976A-4032-A56B-650924D06C60}" destId="{F642A5BF-79A9-415C-8950-5BBAE1987ECA}" srcOrd="1" destOrd="0" presId="urn:microsoft.com/office/officeart/2008/layout/PictureLineup"/>
    <dgm:cxn modelId="{8FCC6177-E4CE-4A61-9AD5-492676DB5E2E}" type="presParOf" srcId="{3FEBCAA1-976A-4032-A56B-650924D06C60}" destId="{39FB29A3-D391-4A28-B5D1-61C3212ADA4C}" srcOrd="2" destOrd="0" presId="urn:microsoft.com/office/officeart/2008/layout/PictureLineup"/>
    <dgm:cxn modelId="{400FC031-C088-4E2B-BFF3-D2FEB490D0E4}" type="presParOf" srcId="{DC680836-92E4-4D5B-8A3A-41736412D691}" destId="{A9459EBD-8CB6-4E0A-B9CE-83363A894AF4}" srcOrd="1" destOrd="0" presId="urn:microsoft.com/office/officeart/2008/layout/PictureLineup"/>
    <dgm:cxn modelId="{EC0F8CF9-7E5F-47A3-A3C0-0241A340B106}" type="presParOf" srcId="{DC680836-92E4-4D5B-8A3A-41736412D691}" destId="{9CE9163E-662B-4E8E-9A5F-145B89048CE2}" srcOrd="2" destOrd="0" presId="urn:microsoft.com/office/officeart/2008/layout/PictureLineup"/>
    <dgm:cxn modelId="{64BB2B55-4EFE-421C-8AAF-3A78344C7ECA}" type="presParOf" srcId="{9CE9163E-662B-4E8E-9A5F-145B89048CE2}" destId="{04B95303-2615-4BC5-A26A-4830A573A345}" srcOrd="0" destOrd="0" presId="urn:microsoft.com/office/officeart/2008/layout/PictureLineup"/>
    <dgm:cxn modelId="{510A2A76-70F9-4003-ACED-0FAEFAEAE3DC}" type="presParOf" srcId="{9CE9163E-662B-4E8E-9A5F-145B89048CE2}" destId="{4EE1D027-3512-459F-BB0C-07BD7D7ACC3C}" srcOrd="1" destOrd="0" presId="urn:microsoft.com/office/officeart/2008/layout/PictureLineup"/>
    <dgm:cxn modelId="{4C8FC64C-238A-498F-B990-3E81F79C542C}" type="presParOf" srcId="{9CE9163E-662B-4E8E-9A5F-145B89048CE2}" destId="{0392C21A-BE83-4694-8460-3FEACA352B3B}" srcOrd="2" destOrd="0" presId="urn:microsoft.com/office/officeart/2008/layout/PictureLineup"/>
    <dgm:cxn modelId="{39B0FA55-6F4C-42E6-9516-B60EBE709852}" type="presParOf" srcId="{DC680836-92E4-4D5B-8A3A-41736412D691}" destId="{807F78BA-13AB-422D-B372-7827870D4D71}" srcOrd="3" destOrd="0" presId="urn:microsoft.com/office/officeart/2008/layout/PictureLineup"/>
    <dgm:cxn modelId="{627A27BB-E94B-47A4-8E3D-A3A1AA1B5A8D}" type="presParOf" srcId="{DC680836-92E4-4D5B-8A3A-41736412D691}" destId="{964DE009-A5A7-4572-B070-96E418F1A837}" srcOrd="4" destOrd="0" presId="urn:microsoft.com/office/officeart/2008/layout/PictureLineup"/>
    <dgm:cxn modelId="{C1565A62-547F-4F92-B74F-E92790C00F20}" type="presParOf" srcId="{964DE009-A5A7-4572-B070-96E418F1A837}" destId="{7D1D2D14-899F-4690-8D0B-F093013A095E}" srcOrd="0" destOrd="0" presId="urn:microsoft.com/office/officeart/2008/layout/PictureLineup"/>
    <dgm:cxn modelId="{3599429D-08CC-434E-8FC9-E4F8CD2F2898}" type="presParOf" srcId="{964DE009-A5A7-4572-B070-96E418F1A837}" destId="{71E2A616-6BD5-43CC-B865-D21C0592816F}" srcOrd="1" destOrd="0" presId="urn:microsoft.com/office/officeart/2008/layout/PictureLineup"/>
    <dgm:cxn modelId="{EAECF8E2-60ED-4C09-9199-C18FA9DA2EE0}" type="presParOf" srcId="{964DE009-A5A7-4572-B070-96E418F1A837}" destId="{B6A08F4C-84F6-4E94-923F-7CB62245E883}" srcOrd="2" destOrd="0" presId="urn:microsoft.com/office/officeart/2008/layout/PictureLineup"/>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1499ACF-AC0E-43C9-937A-4FCC4E9A2D4B}" type="doc">
      <dgm:prSet loTypeId="urn:microsoft.com/office/officeart/2008/layout/CaptionedPictures" loCatId="picture" qsTypeId="urn:microsoft.com/office/officeart/2005/8/quickstyle/simple1" qsCatId="simple" csTypeId="urn:microsoft.com/office/officeart/2005/8/colors/accent0_2" csCatId="mainScheme" phldr="1"/>
      <dgm:spPr/>
      <dgm:t>
        <a:bodyPr/>
        <a:lstStyle/>
        <a:p>
          <a:endParaRPr lang="ru-RU"/>
        </a:p>
      </dgm:t>
    </dgm:pt>
    <dgm:pt modelId="{29AC311B-D8A1-4E98-853E-E339131D7526}">
      <dgm:prSet phldrT="[Текст]"/>
      <dgm:spPr/>
      <dgm:t>
        <a:bodyPr/>
        <a:lstStyle/>
        <a:p>
          <a:r>
            <a:rPr lang="en-US" b="0" i="0" dirty="0" smtClean="0">
              <a:latin typeface="+mn-lt"/>
              <a:cs typeface="Times New Roman" panose="02020603050405020304" pitchFamily="18" charset="0"/>
            </a:rPr>
            <a:t>A master class was held on the topic "Startup projects: from idea to implementation" for students, undergraduates, doctoral students and young teachers. The theme of the master class is due to the growing interest in student technological entrepreneurship.</a:t>
          </a:r>
          <a:endParaRPr lang="ru-RU" dirty="0">
            <a:latin typeface="+mn-lt"/>
            <a:cs typeface="Times New Roman" panose="02020603050405020304" pitchFamily="18" charset="0"/>
          </a:endParaRPr>
        </a:p>
      </dgm:t>
    </dgm:pt>
    <dgm:pt modelId="{01DD0973-63D0-4DCE-90BE-81584CEF3EA1}" type="parTrans" cxnId="{9448FA73-571E-4D9F-8F5C-D50DED6A82B7}">
      <dgm:prSet/>
      <dgm:spPr/>
      <dgm:t>
        <a:bodyPr/>
        <a:lstStyle/>
        <a:p>
          <a:endParaRPr lang="ru-RU">
            <a:latin typeface="+mn-lt"/>
            <a:cs typeface="Times New Roman" panose="02020603050405020304" pitchFamily="18" charset="0"/>
          </a:endParaRPr>
        </a:p>
      </dgm:t>
    </dgm:pt>
    <dgm:pt modelId="{CD044312-FB51-4557-BF3F-09575BEEA959}" type="sibTrans" cxnId="{9448FA73-571E-4D9F-8F5C-D50DED6A82B7}">
      <dgm:prSet/>
      <dgm:spPr/>
      <dgm:t>
        <a:bodyPr/>
        <a:lstStyle/>
        <a:p>
          <a:endParaRPr lang="ru-RU">
            <a:latin typeface="+mn-lt"/>
            <a:cs typeface="Times New Roman" panose="02020603050405020304" pitchFamily="18" charset="0"/>
          </a:endParaRPr>
        </a:p>
      </dgm:t>
    </dgm:pt>
    <dgm:pt modelId="{CDE8F259-1CAF-490D-B729-DC4DAF2BC834}">
      <dgm:prSet phldrT="[Текст]"/>
      <dgm:spPr/>
      <dgm:t>
        <a:bodyPr/>
        <a:lstStyle/>
        <a:p>
          <a:r>
            <a:rPr lang="en-US" b="0" i="0" dirty="0" err="1" smtClean="0">
              <a:latin typeface="+mn-lt"/>
              <a:cs typeface="Times New Roman" panose="02020603050405020304" pitchFamily="18" charset="0"/>
            </a:rPr>
            <a:t>Durmagambetov</a:t>
          </a:r>
          <a:r>
            <a:rPr lang="en-US" b="0" i="0" dirty="0" smtClean="0">
              <a:latin typeface="+mn-lt"/>
              <a:cs typeface="Times New Roman" panose="02020603050405020304" pitchFamily="18" charset="0"/>
            </a:rPr>
            <a:t> </a:t>
          </a:r>
          <a:r>
            <a:rPr lang="en-US" b="0" i="0" dirty="0" err="1" smtClean="0">
              <a:latin typeface="+mn-lt"/>
              <a:cs typeface="Times New Roman" panose="02020603050405020304" pitchFamily="18" charset="0"/>
            </a:rPr>
            <a:t>Timur</a:t>
          </a:r>
          <a:r>
            <a:rPr lang="en-US" b="0" i="0" dirty="0" smtClean="0">
              <a:latin typeface="+mn-lt"/>
              <a:cs typeface="Times New Roman" panose="02020603050405020304" pitchFamily="18" charset="0"/>
            </a:rPr>
            <a:t> - the director of limited liability partnership "A-Business. Kazakhstan", the winner of competition "Project of the Year" according to 1C Awards, Golden Partner of Bitrix24 was invited to the master class as a speaker. </a:t>
          </a:r>
          <a:endParaRPr lang="ru-RU" dirty="0">
            <a:latin typeface="+mn-lt"/>
            <a:cs typeface="Times New Roman" panose="02020603050405020304" pitchFamily="18" charset="0"/>
          </a:endParaRPr>
        </a:p>
      </dgm:t>
    </dgm:pt>
    <dgm:pt modelId="{64445B70-F725-46E6-B4E2-108D6944A84E}" type="parTrans" cxnId="{4F71D589-14EB-4836-A4D2-439DA3D70041}">
      <dgm:prSet/>
      <dgm:spPr/>
      <dgm:t>
        <a:bodyPr/>
        <a:lstStyle/>
        <a:p>
          <a:endParaRPr lang="ru-RU">
            <a:latin typeface="+mn-lt"/>
            <a:cs typeface="Times New Roman" panose="02020603050405020304" pitchFamily="18" charset="0"/>
          </a:endParaRPr>
        </a:p>
      </dgm:t>
    </dgm:pt>
    <dgm:pt modelId="{3C76A861-EED5-4265-8F5A-E7628EC4B643}" type="sibTrans" cxnId="{4F71D589-14EB-4836-A4D2-439DA3D70041}">
      <dgm:prSet/>
      <dgm:spPr/>
      <dgm:t>
        <a:bodyPr/>
        <a:lstStyle/>
        <a:p>
          <a:endParaRPr lang="ru-RU">
            <a:latin typeface="+mn-lt"/>
            <a:cs typeface="Times New Roman" panose="02020603050405020304" pitchFamily="18" charset="0"/>
          </a:endParaRPr>
        </a:p>
      </dgm:t>
    </dgm:pt>
    <dgm:pt modelId="{77BEB891-E482-4AB5-AF0E-D332D5A1F7E9}" type="pres">
      <dgm:prSet presAssocID="{11499ACF-AC0E-43C9-937A-4FCC4E9A2D4B}" presName="Name0" presStyleCnt="0">
        <dgm:presLayoutVars>
          <dgm:chMax/>
          <dgm:chPref/>
          <dgm:dir/>
        </dgm:presLayoutVars>
      </dgm:prSet>
      <dgm:spPr/>
      <dgm:t>
        <a:bodyPr/>
        <a:lstStyle/>
        <a:p>
          <a:endParaRPr lang="ru-RU"/>
        </a:p>
      </dgm:t>
    </dgm:pt>
    <dgm:pt modelId="{848616C5-BDF7-4BAC-B4B3-BC56CDCBFF50}" type="pres">
      <dgm:prSet presAssocID="{29AC311B-D8A1-4E98-853E-E339131D7526}" presName="composite" presStyleCnt="0">
        <dgm:presLayoutVars>
          <dgm:chMax val="1"/>
          <dgm:chPref val="1"/>
        </dgm:presLayoutVars>
      </dgm:prSet>
      <dgm:spPr/>
    </dgm:pt>
    <dgm:pt modelId="{4B42D04C-BC62-4298-AA4E-75D697FE9553}" type="pres">
      <dgm:prSet presAssocID="{29AC311B-D8A1-4E98-853E-E339131D7526}" presName="Accent" presStyleLbl="trAlignAcc1" presStyleIdx="0" presStyleCnt="2" custScaleX="106480" custScaleY="108506">
        <dgm:presLayoutVars>
          <dgm:chMax val="0"/>
          <dgm:chPref val="0"/>
        </dgm:presLayoutVars>
      </dgm:prSet>
      <dgm:spPr/>
    </dgm:pt>
    <dgm:pt modelId="{5A71647D-638D-4BFD-ABA2-4F9AC172F311}" type="pres">
      <dgm:prSet presAssocID="{29AC311B-D8A1-4E98-853E-E339131D7526}" presName="Image" presStyleLbl="alignImgPlace1" presStyleIdx="0" presStyleCnt="2" custScaleX="75132" custScaleY="75132">
        <dgm:presLayoutVars>
          <dgm:chMax val="0"/>
          <dgm:chPref val="0"/>
        </dgm:presLayoutVars>
      </dgm:prSet>
      <dgm:spPr>
        <a:blipFill rotWithShape="1">
          <a:blip xmlns:r="http://schemas.openxmlformats.org/officeDocument/2006/relationships" r:embed="rId1"/>
          <a:stretch>
            <a:fillRect/>
          </a:stretch>
        </a:blipFill>
      </dgm:spPr>
    </dgm:pt>
    <dgm:pt modelId="{E338F785-741A-447C-8830-6BC7448CE231}" type="pres">
      <dgm:prSet presAssocID="{29AC311B-D8A1-4E98-853E-E339131D7526}" presName="ChildComposite" presStyleCnt="0"/>
      <dgm:spPr/>
    </dgm:pt>
    <dgm:pt modelId="{2CB32954-B49D-487C-9C09-8B1D9D69C1E5}" type="pres">
      <dgm:prSet presAssocID="{29AC311B-D8A1-4E98-853E-E339131D7526}" presName="Child" presStyleLbl="node1" presStyleIdx="0" presStyleCnt="0">
        <dgm:presLayoutVars>
          <dgm:chMax val="0"/>
          <dgm:chPref val="0"/>
          <dgm:bulletEnabled val="1"/>
        </dgm:presLayoutVars>
      </dgm:prSet>
      <dgm:spPr/>
    </dgm:pt>
    <dgm:pt modelId="{74F91E9A-43F4-44B6-B576-2AA66E47EED1}" type="pres">
      <dgm:prSet presAssocID="{29AC311B-D8A1-4E98-853E-E339131D7526}" presName="Parent" presStyleLbl="revTx" presStyleIdx="0" presStyleCnt="2" custScaleX="112049" custScaleY="143433">
        <dgm:presLayoutVars>
          <dgm:chMax val="1"/>
          <dgm:chPref val="0"/>
          <dgm:bulletEnabled val="1"/>
        </dgm:presLayoutVars>
      </dgm:prSet>
      <dgm:spPr/>
      <dgm:t>
        <a:bodyPr/>
        <a:lstStyle/>
        <a:p>
          <a:endParaRPr lang="ru-RU"/>
        </a:p>
      </dgm:t>
    </dgm:pt>
    <dgm:pt modelId="{D3768B43-6F85-4A2E-ACF6-1819D1C796A8}" type="pres">
      <dgm:prSet presAssocID="{CD044312-FB51-4557-BF3F-09575BEEA959}" presName="sibTrans" presStyleCnt="0"/>
      <dgm:spPr/>
    </dgm:pt>
    <dgm:pt modelId="{FBDD878D-29EA-45B4-A054-4A2FFE38ED1A}" type="pres">
      <dgm:prSet presAssocID="{CDE8F259-1CAF-490D-B729-DC4DAF2BC834}" presName="composite" presStyleCnt="0">
        <dgm:presLayoutVars>
          <dgm:chMax val="1"/>
          <dgm:chPref val="1"/>
        </dgm:presLayoutVars>
      </dgm:prSet>
      <dgm:spPr/>
    </dgm:pt>
    <dgm:pt modelId="{22572655-9667-45D8-9B60-2AF8BD61CD5B}" type="pres">
      <dgm:prSet presAssocID="{CDE8F259-1CAF-490D-B729-DC4DAF2BC834}" presName="Accent" presStyleLbl="trAlignAcc1" presStyleIdx="1" presStyleCnt="2" custScaleX="105101" custScaleY="108506">
        <dgm:presLayoutVars>
          <dgm:chMax val="0"/>
          <dgm:chPref val="0"/>
        </dgm:presLayoutVars>
      </dgm:prSet>
      <dgm:spPr/>
    </dgm:pt>
    <dgm:pt modelId="{69102635-63B6-43B2-A02F-07263270B77D}" type="pres">
      <dgm:prSet presAssocID="{CDE8F259-1CAF-490D-B729-DC4DAF2BC834}" presName="Image" presStyleLbl="alignImgPlace1" presStyleIdx="1" presStyleCnt="2" custScaleX="71704" custScaleY="75132">
        <dgm:presLayoutVars>
          <dgm:chMax val="0"/>
          <dgm:chPref val="0"/>
        </dgm:presLayoutVars>
      </dgm:prSet>
      <dgm:spPr>
        <a:prstGeom prst="ellipse">
          <a:avLst/>
        </a:prstGeom>
        <a:blipFill rotWithShape="1">
          <a:blip xmlns:r="http://schemas.openxmlformats.org/officeDocument/2006/relationships" r:embed="rId2"/>
          <a:stretch>
            <a:fillRect/>
          </a:stretch>
        </a:blipFill>
      </dgm:spPr>
    </dgm:pt>
    <dgm:pt modelId="{DF0CD537-49FE-43ED-8DBF-D49D9F7B437A}" type="pres">
      <dgm:prSet presAssocID="{CDE8F259-1CAF-490D-B729-DC4DAF2BC834}" presName="ChildComposite" presStyleCnt="0"/>
      <dgm:spPr/>
    </dgm:pt>
    <dgm:pt modelId="{0D3BEA13-FC1C-4501-8918-5C649E11795F}" type="pres">
      <dgm:prSet presAssocID="{CDE8F259-1CAF-490D-B729-DC4DAF2BC834}" presName="Child" presStyleLbl="node1" presStyleIdx="0" presStyleCnt="0">
        <dgm:presLayoutVars>
          <dgm:chMax val="0"/>
          <dgm:chPref val="0"/>
          <dgm:bulletEnabled val="1"/>
        </dgm:presLayoutVars>
      </dgm:prSet>
      <dgm:spPr/>
    </dgm:pt>
    <dgm:pt modelId="{3697B4CD-1C0E-4E0C-B031-72ACFF123FD9}" type="pres">
      <dgm:prSet presAssocID="{CDE8F259-1CAF-490D-B729-DC4DAF2BC834}" presName="Parent" presStyleLbl="revTx" presStyleIdx="1" presStyleCnt="2" custScaleX="105504" custScaleY="143433">
        <dgm:presLayoutVars>
          <dgm:chMax val="1"/>
          <dgm:chPref val="0"/>
          <dgm:bulletEnabled val="1"/>
        </dgm:presLayoutVars>
      </dgm:prSet>
      <dgm:spPr/>
      <dgm:t>
        <a:bodyPr/>
        <a:lstStyle/>
        <a:p>
          <a:endParaRPr lang="ru-RU"/>
        </a:p>
      </dgm:t>
    </dgm:pt>
  </dgm:ptLst>
  <dgm:cxnLst>
    <dgm:cxn modelId="{2733ABEF-18EF-430F-A889-E38C3C2CAD75}" type="presOf" srcId="{29AC311B-D8A1-4E98-853E-E339131D7526}" destId="{74F91E9A-43F4-44B6-B576-2AA66E47EED1}" srcOrd="0" destOrd="0" presId="urn:microsoft.com/office/officeart/2008/layout/CaptionedPictures"/>
    <dgm:cxn modelId="{4F71D589-14EB-4836-A4D2-439DA3D70041}" srcId="{11499ACF-AC0E-43C9-937A-4FCC4E9A2D4B}" destId="{CDE8F259-1CAF-490D-B729-DC4DAF2BC834}" srcOrd="1" destOrd="0" parTransId="{64445B70-F725-46E6-B4E2-108D6944A84E}" sibTransId="{3C76A861-EED5-4265-8F5A-E7628EC4B643}"/>
    <dgm:cxn modelId="{A467D177-85F9-4CC9-B114-645DF077BCA7}" type="presOf" srcId="{CDE8F259-1CAF-490D-B729-DC4DAF2BC834}" destId="{3697B4CD-1C0E-4E0C-B031-72ACFF123FD9}" srcOrd="0" destOrd="0" presId="urn:microsoft.com/office/officeart/2008/layout/CaptionedPictures"/>
    <dgm:cxn modelId="{9448FA73-571E-4D9F-8F5C-D50DED6A82B7}" srcId="{11499ACF-AC0E-43C9-937A-4FCC4E9A2D4B}" destId="{29AC311B-D8A1-4E98-853E-E339131D7526}" srcOrd="0" destOrd="0" parTransId="{01DD0973-63D0-4DCE-90BE-81584CEF3EA1}" sibTransId="{CD044312-FB51-4557-BF3F-09575BEEA959}"/>
    <dgm:cxn modelId="{0D7BB2DC-0490-4C3E-B708-921FA0C3F0D5}" type="presOf" srcId="{11499ACF-AC0E-43C9-937A-4FCC4E9A2D4B}" destId="{77BEB891-E482-4AB5-AF0E-D332D5A1F7E9}" srcOrd="0" destOrd="0" presId="urn:microsoft.com/office/officeart/2008/layout/CaptionedPictures"/>
    <dgm:cxn modelId="{8D21644D-F340-4013-95B9-EC778E37097B}" type="presParOf" srcId="{77BEB891-E482-4AB5-AF0E-D332D5A1F7E9}" destId="{848616C5-BDF7-4BAC-B4B3-BC56CDCBFF50}" srcOrd="0" destOrd="0" presId="urn:microsoft.com/office/officeart/2008/layout/CaptionedPictures"/>
    <dgm:cxn modelId="{1792B169-3045-49D0-A623-1C803ECB05F0}" type="presParOf" srcId="{848616C5-BDF7-4BAC-B4B3-BC56CDCBFF50}" destId="{4B42D04C-BC62-4298-AA4E-75D697FE9553}" srcOrd="0" destOrd="0" presId="urn:microsoft.com/office/officeart/2008/layout/CaptionedPictures"/>
    <dgm:cxn modelId="{A31FBB55-2494-4DAF-8BD2-7EB79F4827F5}" type="presParOf" srcId="{848616C5-BDF7-4BAC-B4B3-BC56CDCBFF50}" destId="{5A71647D-638D-4BFD-ABA2-4F9AC172F311}" srcOrd="1" destOrd="0" presId="urn:microsoft.com/office/officeart/2008/layout/CaptionedPictures"/>
    <dgm:cxn modelId="{B9834EB1-DD52-4B94-8D45-6A43087AC55A}" type="presParOf" srcId="{848616C5-BDF7-4BAC-B4B3-BC56CDCBFF50}" destId="{E338F785-741A-447C-8830-6BC7448CE231}" srcOrd="2" destOrd="0" presId="urn:microsoft.com/office/officeart/2008/layout/CaptionedPictures"/>
    <dgm:cxn modelId="{D5D07C12-B68B-4C3A-9762-3B332F6FF5FD}" type="presParOf" srcId="{E338F785-741A-447C-8830-6BC7448CE231}" destId="{2CB32954-B49D-487C-9C09-8B1D9D69C1E5}" srcOrd="0" destOrd="0" presId="urn:microsoft.com/office/officeart/2008/layout/CaptionedPictures"/>
    <dgm:cxn modelId="{CD4ED485-15B5-47DB-995E-AD07904362AB}" type="presParOf" srcId="{E338F785-741A-447C-8830-6BC7448CE231}" destId="{74F91E9A-43F4-44B6-B576-2AA66E47EED1}" srcOrd="1" destOrd="0" presId="urn:microsoft.com/office/officeart/2008/layout/CaptionedPictures"/>
    <dgm:cxn modelId="{50298222-C623-4922-8900-4A9997C451C5}" type="presParOf" srcId="{77BEB891-E482-4AB5-AF0E-D332D5A1F7E9}" destId="{D3768B43-6F85-4A2E-ACF6-1819D1C796A8}" srcOrd="1" destOrd="0" presId="urn:microsoft.com/office/officeart/2008/layout/CaptionedPictures"/>
    <dgm:cxn modelId="{FE0DB8D3-CF95-47FE-9F7E-6642CB9B021C}" type="presParOf" srcId="{77BEB891-E482-4AB5-AF0E-D332D5A1F7E9}" destId="{FBDD878D-29EA-45B4-A054-4A2FFE38ED1A}" srcOrd="2" destOrd="0" presId="urn:microsoft.com/office/officeart/2008/layout/CaptionedPictures"/>
    <dgm:cxn modelId="{A8A3B16F-D799-4EC4-8FF8-5D6CE05270D2}" type="presParOf" srcId="{FBDD878D-29EA-45B4-A054-4A2FFE38ED1A}" destId="{22572655-9667-45D8-9B60-2AF8BD61CD5B}" srcOrd="0" destOrd="0" presId="urn:microsoft.com/office/officeart/2008/layout/CaptionedPictures"/>
    <dgm:cxn modelId="{DCD94F92-C82E-435A-B5C7-13EF027A1DA6}" type="presParOf" srcId="{FBDD878D-29EA-45B4-A054-4A2FFE38ED1A}" destId="{69102635-63B6-43B2-A02F-07263270B77D}" srcOrd="1" destOrd="0" presId="urn:microsoft.com/office/officeart/2008/layout/CaptionedPictures"/>
    <dgm:cxn modelId="{D04B7F73-2FA3-4DB2-BE42-FE0DA6AA5591}" type="presParOf" srcId="{FBDD878D-29EA-45B4-A054-4A2FFE38ED1A}" destId="{DF0CD537-49FE-43ED-8DBF-D49D9F7B437A}" srcOrd="2" destOrd="0" presId="urn:microsoft.com/office/officeart/2008/layout/CaptionedPictures"/>
    <dgm:cxn modelId="{5F0564CB-F248-48A1-9440-AE11A1DD8844}" type="presParOf" srcId="{DF0CD537-49FE-43ED-8DBF-D49D9F7B437A}" destId="{0D3BEA13-FC1C-4501-8918-5C649E11795F}" srcOrd="0" destOrd="0" presId="urn:microsoft.com/office/officeart/2008/layout/CaptionedPictures"/>
    <dgm:cxn modelId="{90F5F694-6D14-4AFB-A87F-AAB451D6C7D9}" type="presParOf" srcId="{DF0CD537-49FE-43ED-8DBF-D49D9F7B437A}" destId="{3697B4CD-1C0E-4E0C-B031-72ACFF123FD9}" srcOrd="1" destOrd="0" presId="urn:microsoft.com/office/officeart/2008/layout/CaptionedPicture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1499ACF-AC0E-43C9-937A-4FCC4E9A2D4B}" type="doc">
      <dgm:prSet loTypeId="urn:microsoft.com/office/officeart/2005/8/layout/vList4" loCatId="picture" qsTypeId="urn:microsoft.com/office/officeart/2005/8/quickstyle/simple1" qsCatId="simple" csTypeId="urn:microsoft.com/office/officeart/2005/8/colors/accent0_2" csCatId="mainScheme" phldr="1"/>
      <dgm:spPr/>
    </dgm:pt>
    <dgm:pt modelId="{29AC311B-D8A1-4E98-853E-E339131D7526}">
      <dgm:prSet phldrT="[Текст]"/>
      <dgm:spPr/>
      <dgm:t>
        <a:bodyPr/>
        <a:lstStyle/>
        <a:p>
          <a:pPr algn="just"/>
          <a:r>
            <a:rPr lang="en-US" b="0" i="0" dirty="0" smtClean="0">
              <a:solidFill>
                <a:schemeClr val="tx1"/>
              </a:solidFill>
              <a:latin typeface="+mn-lt"/>
              <a:cs typeface="Times New Roman" panose="02020603050405020304" pitchFamily="18" charset="0"/>
            </a:rPr>
            <a:t>The Entrepreneurship Center supported the technological business incubator "</a:t>
          </a:r>
          <a:r>
            <a:rPr lang="en-US" b="0" i="0" dirty="0" err="1" smtClean="0">
              <a:solidFill>
                <a:schemeClr val="tx1"/>
              </a:solidFill>
              <a:latin typeface="+mn-lt"/>
              <a:cs typeface="Times New Roman" panose="02020603050405020304" pitchFamily="18" charset="0"/>
            </a:rPr>
            <a:t>Coworking</a:t>
          </a:r>
          <a:r>
            <a:rPr lang="en-US" b="0" i="0" dirty="0" smtClean="0">
              <a:solidFill>
                <a:schemeClr val="tx1"/>
              </a:solidFill>
              <a:latin typeface="+mn-lt"/>
              <a:cs typeface="Times New Roman" panose="02020603050405020304" pitchFamily="18" charset="0"/>
            </a:rPr>
            <a:t> Center "</a:t>
          </a:r>
          <a:r>
            <a:rPr lang="en-US" b="0" i="0" dirty="0" err="1" smtClean="0">
              <a:solidFill>
                <a:schemeClr val="tx1"/>
              </a:solidFill>
              <a:latin typeface="+mn-lt"/>
              <a:cs typeface="Times New Roman" panose="02020603050405020304" pitchFamily="18" charset="0"/>
            </a:rPr>
            <a:t>Dostyk</a:t>
          </a:r>
          <a:r>
            <a:rPr lang="en-US" b="0" i="0" dirty="0" smtClean="0">
              <a:solidFill>
                <a:schemeClr val="tx1"/>
              </a:solidFill>
              <a:latin typeface="+mn-lt"/>
              <a:cs typeface="Times New Roman" panose="02020603050405020304" pitchFamily="18" charset="0"/>
            </a:rPr>
            <a:t>" in organizing a meeting of students with the manager of the company "IT-Hub </a:t>
          </a:r>
          <a:r>
            <a:rPr lang="en-US" b="0" i="0" dirty="0" err="1" smtClean="0">
              <a:solidFill>
                <a:schemeClr val="tx1"/>
              </a:solidFill>
              <a:latin typeface="+mn-lt"/>
              <a:cs typeface="Times New Roman" panose="02020603050405020304" pitchFamily="18" charset="0"/>
            </a:rPr>
            <a:t>Terricon</a:t>
          </a:r>
          <a:r>
            <a:rPr lang="en-US" b="0" i="0" dirty="0" smtClean="0">
              <a:solidFill>
                <a:schemeClr val="tx1"/>
              </a:solidFill>
              <a:latin typeface="+mn-lt"/>
              <a:cs typeface="Times New Roman" panose="02020603050405020304" pitchFamily="18" charset="0"/>
            </a:rPr>
            <a:t> Valley" </a:t>
          </a:r>
          <a:r>
            <a:rPr lang="en-US" b="0" i="0" dirty="0" err="1" smtClean="0">
              <a:solidFill>
                <a:schemeClr val="tx1"/>
              </a:solidFill>
              <a:latin typeface="+mn-lt"/>
              <a:cs typeface="Times New Roman" panose="02020603050405020304" pitchFamily="18" charset="0"/>
            </a:rPr>
            <a:t>Lunko</a:t>
          </a:r>
          <a:r>
            <a:rPr lang="en-US" b="0" i="0" dirty="0" smtClean="0">
              <a:solidFill>
                <a:schemeClr val="tx1"/>
              </a:solidFill>
              <a:latin typeface="+mn-lt"/>
              <a:cs typeface="Times New Roman" panose="02020603050405020304" pitchFamily="18" charset="0"/>
            </a:rPr>
            <a:t> Maxim on the theme: "The </a:t>
          </a:r>
          <a:r>
            <a:rPr lang="en-US" b="0" i="0" dirty="0" err="1" smtClean="0">
              <a:solidFill>
                <a:schemeClr val="tx1"/>
              </a:solidFill>
              <a:latin typeface="+mn-lt"/>
              <a:cs typeface="Times New Roman" panose="02020603050405020304" pitchFamily="18" charset="0"/>
            </a:rPr>
            <a:t>Terricon</a:t>
          </a:r>
          <a:r>
            <a:rPr lang="en-US" b="0" i="0" dirty="0" smtClean="0">
              <a:solidFill>
                <a:schemeClr val="tx1"/>
              </a:solidFill>
              <a:latin typeface="+mn-lt"/>
              <a:cs typeface="Times New Roman" panose="02020603050405020304" pitchFamily="18" charset="0"/>
            </a:rPr>
            <a:t> Valley, as a launch pad for students."</a:t>
          </a:r>
          <a:endParaRPr lang="ru-RU" dirty="0">
            <a:solidFill>
              <a:schemeClr val="tx1"/>
            </a:solidFill>
            <a:latin typeface="+mn-lt"/>
            <a:cs typeface="Times New Roman" panose="02020603050405020304" pitchFamily="18" charset="0"/>
          </a:endParaRPr>
        </a:p>
      </dgm:t>
    </dgm:pt>
    <dgm:pt modelId="{01DD0973-63D0-4DCE-90BE-81584CEF3EA1}" type="parTrans" cxnId="{9448FA73-571E-4D9F-8F5C-D50DED6A82B7}">
      <dgm:prSet/>
      <dgm:spPr/>
      <dgm:t>
        <a:bodyPr/>
        <a:lstStyle/>
        <a:p>
          <a:endParaRPr lang="ru-RU">
            <a:solidFill>
              <a:schemeClr val="tx1"/>
            </a:solidFill>
            <a:latin typeface="+mn-lt"/>
            <a:cs typeface="Times New Roman" panose="02020603050405020304" pitchFamily="18" charset="0"/>
          </a:endParaRPr>
        </a:p>
      </dgm:t>
    </dgm:pt>
    <dgm:pt modelId="{CD044312-FB51-4557-BF3F-09575BEEA959}" type="sibTrans" cxnId="{9448FA73-571E-4D9F-8F5C-D50DED6A82B7}">
      <dgm:prSet/>
      <dgm:spPr/>
      <dgm:t>
        <a:bodyPr/>
        <a:lstStyle/>
        <a:p>
          <a:endParaRPr lang="ru-RU">
            <a:solidFill>
              <a:schemeClr val="tx1"/>
            </a:solidFill>
            <a:latin typeface="+mn-lt"/>
            <a:cs typeface="Times New Roman" panose="02020603050405020304" pitchFamily="18" charset="0"/>
          </a:endParaRPr>
        </a:p>
      </dgm:t>
    </dgm:pt>
    <dgm:pt modelId="{CDE8F259-1CAF-490D-B729-DC4DAF2BC834}">
      <dgm:prSet phldrT="[Текст]"/>
      <dgm:spPr/>
      <dgm:t>
        <a:bodyPr/>
        <a:lstStyle/>
        <a:p>
          <a:pPr algn="just"/>
          <a:r>
            <a:rPr lang="en-US" b="0" i="0" dirty="0" smtClean="0">
              <a:solidFill>
                <a:schemeClr val="tx1"/>
              </a:solidFill>
              <a:latin typeface="+mn-lt"/>
              <a:cs typeface="Times New Roman" panose="02020603050405020304" pitchFamily="18" charset="0"/>
            </a:rPr>
            <a:t>For students, this is an opportunity to make useful acquaintances and develop their business. "IT-Hub </a:t>
          </a:r>
          <a:r>
            <a:rPr lang="en-US" b="0" i="0" dirty="0" err="1" smtClean="0">
              <a:solidFill>
                <a:schemeClr val="tx1"/>
              </a:solidFill>
              <a:latin typeface="+mn-lt"/>
              <a:cs typeface="Times New Roman" panose="02020603050405020304" pitchFamily="18" charset="0"/>
            </a:rPr>
            <a:t>Terricon</a:t>
          </a:r>
          <a:r>
            <a:rPr lang="en-US" b="0" i="0" dirty="0" smtClean="0">
              <a:solidFill>
                <a:schemeClr val="tx1"/>
              </a:solidFill>
              <a:latin typeface="+mn-lt"/>
              <a:cs typeface="Times New Roman" panose="02020603050405020304" pitchFamily="18" charset="0"/>
            </a:rPr>
            <a:t> Valley" is a technological ecosystem that promotes the development of IT and Digital spheres through the training of beginners and experienced specialists.</a:t>
          </a:r>
          <a:endParaRPr lang="ru-RU" dirty="0">
            <a:solidFill>
              <a:schemeClr val="tx1"/>
            </a:solidFill>
            <a:latin typeface="+mn-lt"/>
            <a:cs typeface="Times New Roman" panose="02020603050405020304" pitchFamily="18" charset="0"/>
          </a:endParaRPr>
        </a:p>
      </dgm:t>
    </dgm:pt>
    <dgm:pt modelId="{64445B70-F725-46E6-B4E2-108D6944A84E}" type="parTrans" cxnId="{4F71D589-14EB-4836-A4D2-439DA3D70041}">
      <dgm:prSet/>
      <dgm:spPr/>
      <dgm:t>
        <a:bodyPr/>
        <a:lstStyle/>
        <a:p>
          <a:endParaRPr lang="ru-RU">
            <a:solidFill>
              <a:schemeClr val="tx1"/>
            </a:solidFill>
            <a:latin typeface="+mn-lt"/>
            <a:cs typeface="Times New Roman" panose="02020603050405020304" pitchFamily="18" charset="0"/>
          </a:endParaRPr>
        </a:p>
      </dgm:t>
    </dgm:pt>
    <dgm:pt modelId="{3C76A861-EED5-4265-8F5A-E7628EC4B643}" type="sibTrans" cxnId="{4F71D589-14EB-4836-A4D2-439DA3D70041}">
      <dgm:prSet/>
      <dgm:spPr/>
      <dgm:t>
        <a:bodyPr/>
        <a:lstStyle/>
        <a:p>
          <a:endParaRPr lang="ru-RU">
            <a:solidFill>
              <a:schemeClr val="tx1"/>
            </a:solidFill>
            <a:latin typeface="+mn-lt"/>
            <a:cs typeface="Times New Roman" panose="02020603050405020304" pitchFamily="18" charset="0"/>
          </a:endParaRPr>
        </a:p>
      </dgm:t>
    </dgm:pt>
    <dgm:pt modelId="{344C7FE5-64C0-4D00-9E63-2ACF0963F447}" type="pres">
      <dgm:prSet presAssocID="{11499ACF-AC0E-43C9-937A-4FCC4E9A2D4B}" presName="linear" presStyleCnt="0">
        <dgm:presLayoutVars>
          <dgm:dir/>
          <dgm:resizeHandles val="exact"/>
        </dgm:presLayoutVars>
      </dgm:prSet>
      <dgm:spPr/>
    </dgm:pt>
    <dgm:pt modelId="{FCD63EC2-3C01-4600-8BD9-48D44E18E10D}" type="pres">
      <dgm:prSet presAssocID="{29AC311B-D8A1-4E98-853E-E339131D7526}" presName="comp" presStyleCnt="0"/>
      <dgm:spPr/>
    </dgm:pt>
    <dgm:pt modelId="{167E07BC-144E-4125-AC93-C71B76F0E4EC}" type="pres">
      <dgm:prSet presAssocID="{29AC311B-D8A1-4E98-853E-E339131D7526}" presName="box" presStyleLbl="node1" presStyleIdx="0" presStyleCnt="2"/>
      <dgm:spPr/>
      <dgm:t>
        <a:bodyPr/>
        <a:lstStyle/>
        <a:p>
          <a:endParaRPr lang="ru-RU"/>
        </a:p>
      </dgm:t>
    </dgm:pt>
    <dgm:pt modelId="{023CD086-118D-4EF6-BD8E-D80F3B7459D6}" type="pres">
      <dgm:prSet presAssocID="{29AC311B-D8A1-4E98-853E-E339131D7526}" presName="img" presStyleLbl="fgImgPlace1" presStyleIdx="0" presStyleCnt="2"/>
      <dgm:spPr>
        <a:blipFill rotWithShape="1">
          <a:blip xmlns:r="http://schemas.openxmlformats.org/officeDocument/2006/relationships" r:embed="rId1"/>
          <a:stretch>
            <a:fillRect/>
          </a:stretch>
        </a:blipFill>
      </dgm:spPr>
    </dgm:pt>
    <dgm:pt modelId="{26D2CB34-025A-47FB-A269-FF620B77A7F2}" type="pres">
      <dgm:prSet presAssocID="{29AC311B-D8A1-4E98-853E-E339131D7526}" presName="text" presStyleLbl="node1" presStyleIdx="0" presStyleCnt="2">
        <dgm:presLayoutVars>
          <dgm:bulletEnabled val="1"/>
        </dgm:presLayoutVars>
      </dgm:prSet>
      <dgm:spPr/>
      <dgm:t>
        <a:bodyPr/>
        <a:lstStyle/>
        <a:p>
          <a:endParaRPr lang="ru-RU"/>
        </a:p>
      </dgm:t>
    </dgm:pt>
    <dgm:pt modelId="{55D35C69-52CF-4571-96D9-2F342BC4F94A}" type="pres">
      <dgm:prSet presAssocID="{CD044312-FB51-4557-BF3F-09575BEEA959}" presName="spacer" presStyleCnt="0"/>
      <dgm:spPr/>
    </dgm:pt>
    <dgm:pt modelId="{16BA4B37-F06F-4727-865F-0E8AB5309D90}" type="pres">
      <dgm:prSet presAssocID="{CDE8F259-1CAF-490D-B729-DC4DAF2BC834}" presName="comp" presStyleCnt="0"/>
      <dgm:spPr/>
    </dgm:pt>
    <dgm:pt modelId="{29BF00AE-622A-44EE-AD95-FA5C94016DE8}" type="pres">
      <dgm:prSet presAssocID="{CDE8F259-1CAF-490D-B729-DC4DAF2BC834}" presName="box" presStyleLbl="node1" presStyleIdx="1" presStyleCnt="2" custLinFactNeighborX="527" custLinFactNeighborY="51"/>
      <dgm:spPr/>
      <dgm:t>
        <a:bodyPr/>
        <a:lstStyle/>
        <a:p>
          <a:endParaRPr lang="ru-RU"/>
        </a:p>
      </dgm:t>
    </dgm:pt>
    <dgm:pt modelId="{48E7E1A7-619B-4E9A-AE84-477BB9391D60}" type="pres">
      <dgm:prSet presAssocID="{CDE8F259-1CAF-490D-B729-DC4DAF2BC834}" presName="img" presStyleLbl="fgImgPlace1" presStyleIdx="1" presStyleCnt="2"/>
      <dgm:spPr>
        <a:blipFill rotWithShape="1">
          <a:blip xmlns:r="http://schemas.openxmlformats.org/officeDocument/2006/relationships" r:embed="rId2"/>
          <a:stretch>
            <a:fillRect/>
          </a:stretch>
        </a:blipFill>
      </dgm:spPr>
    </dgm:pt>
    <dgm:pt modelId="{A1BC488E-91CE-4A56-A42B-8ABB64FF24A5}" type="pres">
      <dgm:prSet presAssocID="{CDE8F259-1CAF-490D-B729-DC4DAF2BC834}" presName="text" presStyleLbl="node1" presStyleIdx="1" presStyleCnt="2">
        <dgm:presLayoutVars>
          <dgm:bulletEnabled val="1"/>
        </dgm:presLayoutVars>
      </dgm:prSet>
      <dgm:spPr/>
      <dgm:t>
        <a:bodyPr/>
        <a:lstStyle/>
        <a:p>
          <a:endParaRPr lang="ru-RU"/>
        </a:p>
      </dgm:t>
    </dgm:pt>
  </dgm:ptLst>
  <dgm:cxnLst>
    <dgm:cxn modelId="{9448FA73-571E-4D9F-8F5C-D50DED6A82B7}" srcId="{11499ACF-AC0E-43C9-937A-4FCC4E9A2D4B}" destId="{29AC311B-D8A1-4E98-853E-E339131D7526}" srcOrd="0" destOrd="0" parTransId="{01DD0973-63D0-4DCE-90BE-81584CEF3EA1}" sibTransId="{CD044312-FB51-4557-BF3F-09575BEEA959}"/>
    <dgm:cxn modelId="{0501F1EF-E08F-4B3F-9FDC-48F5FC660658}" type="presOf" srcId="{29AC311B-D8A1-4E98-853E-E339131D7526}" destId="{167E07BC-144E-4125-AC93-C71B76F0E4EC}" srcOrd="0" destOrd="0" presId="urn:microsoft.com/office/officeart/2005/8/layout/vList4"/>
    <dgm:cxn modelId="{5AACB94F-8D4B-4107-951A-00B8A78F6452}" type="presOf" srcId="{CDE8F259-1CAF-490D-B729-DC4DAF2BC834}" destId="{A1BC488E-91CE-4A56-A42B-8ABB64FF24A5}" srcOrd="1" destOrd="0" presId="urn:microsoft.com/office/officeart/2005/8/layout/vList4"/>
    <dgm:cxn modelId="{AF2B10B7-C440-4BA2-9B6F-1F72CEB0BE9F}" type="presOf" srcId="{CDE8F259-1CAF-490D-B729-DC4DAF2BC834}" destId="{29BF00AE-622A-44EE-AD95-FA5C94016DE8}" srcOrd="0" destOrd="0" presId="urn:microsoft.com/office/officeart/2005/8/layout/vList4"/>
    <dgm:cxn modelId="{41AEDCF5-2FBB-48CD-979C-31BA2DE8035F}" type="presOf" srcId="{29AC311B-D8A1-4E98-853E-E339131D7526}" destId="{26D2CB34-025A-47FB-A269-FF620B77A7F2}" srcOrd="1" destOrd="0" presId="urn:microsoft.com/office/officeart/2005/8/layout/vList4"/>
    <dgm:cxn modelId="{E70ABFFA-DF4F-4575-802D-EC7428EE862D}" type="presOf" srcId="{11499ACF-AC0E-43C9-937A-4FCC4E9A2D4B}" destId="{344C7FE5-64C0-4D00-9E63-2ACF0963F447}" srcOrd="0" destOrd="0" presId="urn:microsoft.com/office/officeart/2005/8/layout/vList4"/>
    <dgm:cxn modelId="{4F71D589-14EB-4836-A4D2-439DA3D70041}" srcId="{11499ACF-AC0E-43C9-937A-4FCC4E9A2D4B}" destId="{CDE8F259-1CAF-490D-B729-DC4DAF2BC834}" srcOrd="1" destOrd="0" parTransId="{64445B70-F725-46E6-B4E2-108D6944A84E}" sibTransId="{3C76A861-EED5-4265-8F5A-E7628EC4B643}"/>
    <dgm:cxn modelId="{5BE3EE07-E8D2-4A7C-9D6E-069619E5C8E1}" type="presParOf" srcId="{344C7FE5-64C0-4D00-9E63-2ACF0963F447}" destId="{FCD63EC2-3C01-4600-8BD9-48D44E18E10D}" srcOrd="0" destOrd="0" presId="urn:microsoft.com/office/officeart/2005/8/layout/vList4"/>
    <dgm:cxn modelId="{E81D5C5A-475E-49AB-985F-220DDE5E7FA3}" type="presParOf" srcId="{FCD63EC2-3C01-4600-8BD9-48D44E18E10D}" destId="{167E07BC-144E-4125-AC93-C71B76F0E4EC}" srcOrd="0" destOrd="0" presId="urn:microsoft.com/office/officeart/2005/8/layout/vList4"/>
    <dgm:cxn modelId="{8F7479C0-3389-4E4D-836B-28A90C372445}" type="presParOf" srcId="{FCD63EC2-3C01-4600-8BD9-48D44E18E10D}" destId="{023CD086-118D-4EF6-BD8E-D80F3B7459D6}" srcOrd="1" destOrd="0" presId="urn:microsoft.com/office/officeart/2005/8/layout/vList4"/>
    <dgm:cxn modelId="{51F5CFD5-239C-4F0B-B5C2-2EA1C7F8EAE4}" type="presParOf" srcId="{FCD63EC2-3C01-4600-8BD9-48D44E18E10D}" destId="{26D2CB34-025A-47FB-A269-FF620B77A7F2}" srcOrd="2" destOrd="0" presId="urn:microsoft.com/office/officeart/2005/8/layout/vList4"/>
    <dgm:cxn modelId="{EA44EBE5-4FDA-467D-9154-B56F029D54DE}" type="presParOf" srcId="{344C7FE5-64C0-4D00-9E63-2ACF0963F447}" destId="{55D35C69-52CF-4571-96D9-2F342BC4F94A}" srcOrd="1" destOrd="0" presId="urn:microsoft.com/office/officeart/2005/8/layout/vList4"/>
    <dgm:cxn modelId="{4DEC24FC-2122-4DC2-B120-8C7932CA329C}" type="presParOf" srcId="{344C7FE5-64C0-4D00-9E63-2ACF0963F447}" destId="{16BA4B37-F06F-4727-865F-0E8AB5309D90}" srcOrd="2" destOrd="0" presId="urn:microsoft.com/office/officeart/2005/8/layout/vList4"/>
    <dgm:cxn modelId="{7864115F-637C-4AFE-A1A9-ADDA678A2D3B}" type="presParOf" srcId="{16BA4B37-F06F-4727-865F-0E8AB5309D90}" destId="{29BF00AE-622A-44EE-AD95-FA5C94016DE8}" srcOrd="0" destOrd="0" presId="urn:microsoft.com/office/officeart/2005/8/layout/vList4"/>
    <dgm:cxn modelId="{C094C52D-E9D1-484C-90E6-CFA0196EA7E2}" type="presParOf" srcId="{16BA4B37-F06F-4727-865F-0E8AB5309D90}" destId="{48E7E1A7-619B-4E9A-AE84-477BB9391D60}" srcOrd="1" destOrd="0" presId="urn:microsoft.com/office/officeart/2005/8/layout/vList4"/>
    <dgm:cxn modelId="{505C0955-F3F5-428B-B31C-955242532F90}" type="presParOf" srcId="{16BA4B37-F06F-4727-865F-0E8AB5309D90}" destId="{A1BC488E-91CE-4A56-A42B-8ABB64FF24A5}"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4628ED0-FAE6-44DC-B39B-216E5FA6A005}" type="doc">
      <dgm:prSet loTypeId="urn:microsoft.com/office/officeart/2005/8/layout/list1" loCatId="list" qsTypeId="urn:microsoft.com/office/officeart/2005/8/quickstyle/simple1" qsCatId="simple" csTypeId="urn:microsoft.com/office/officeart/2005/8/colors/accent0_2" csCatId="mainScheme" phldr="1"/>
      <dgm:spPr/>
      <dgm:t>
        <a:bodyPr/>
        <a:lstStyle/>
        <a:p>
          <a:endParaRPr lang="ru-RU"/>
        </a:p>
      </dgm:t>
    </dgm:pt>
    <dgm:pt modelId="{AB71D3F1-32AE-4E4E-95EB-7F21BFC79A49}">
      <dgm:prSet phldrT="[Текст]" custT="1"/>
      <dgm:spPr/>
      <dgm:t>
        <a:bodyPr/>
        <a:lstStyle/>
        <a:p>
          <a:pPr algn="ctr"/>
          <a:r>
            <a:rPr lang="en-US" sz="1600" dirty="0" smtClean="0">
              <a:solidFill>
                <a:schemeClr val="tx1"/>
              </a:solidFill>
              <a:latin typeface="+mn-lt"/>
              <a:cs typeface="Times New Roman" panose="02020603050405020304" pitchFamily="18" charset="0"/>
            </a:rPr>
            <a:t>Nowadays joint short-term courses are being developed with entrepreneurs and other interested parties, which are scheduled to be held in May and September 2023 (depending on the number of students wishing to participate)</a:t>
          </a:r>
          <a:endParaRPr lang="ru-RU" sz="1600" dirty="0">
            <a:solidFill>
              <a:schemeClr val="tx1"/>
            </a:solidFill>
            <a:latin typeface="+mn-lt"/>
            <a:cs typeface="Times New Roman" panose="02020603050405020304" pitchFamily="18" charset="0"/>
          </a:endParaRPr>
        </a:p>
      </dgm:t>
    </dgm:pt>
    <dgm:pt modelId="{14612FC7-3048-4CEB-A181-E99D02CBED90}" type="parTrans" cxnId="{DEB4EC62-DC12-4176-8188-3CC5913E4715}">
      <dgm:prSet/>
      <dgm:spPr/>
      <dgm:t>
        <a:bodyPr/>
        <a:lstStyle/>
        <a:p>
          <a:endParaRPr lang="ru-RU" sz="1050">
            <a:solidFill>
              <a:schemeClr val="tx1"/>
            </a:solidFill>
            <a:latin typeface="+mn-lt"/>
            <a:cs typeface="Times New Roman" panose="02020603050405020304" pitchFamily="18" charset="0"/>
          </a:endParaRPr>
        </a:p>
      </dgm:t>
    </dgm:pt>
    <dgm:pt modelId="{2AD21CAF-BCC4-405C-A855-D5A39F1CB907}" type="sibTrans" cxnId="{DEB4EC62-DC12-4176-8188-3CC5913E4715}">
      <dgm:prSet/>
      <dgm:spPr/>
      <dgm:t>
        <a:bodyPr/>
        <a:lstStyle/>
        <a:p>
          <a:endParaRPr lang="ru-RU" sz="1050">
            <a:solidFill>
              <a:schemeClr val="tx1"/>
            </a:solidFill>
            <a:latin typeface="+mn-lt"/>
            <a:cs typeface="Times New Roman" panose="02020603050405020304" pitchFamily="18" charset="0"/>
          </a:endParaRPr>
        </a:p>
      </dgm:t>
    </dgm:pt>
    <dgm:pt modelId="{62F136EF-40A1-435F-943E-079CE99640CA}">
      <dgm:prSet phldrT="[Текст]" custT="1"/>
      <dgm:spPr/>
      <dgm:t>
        <a:bodyPr/>
        <a:lstStyle/>
        <a:p>
          <a:r>
            <a:rPr lang="en-US" sz="1600" dirty="0" smtClean="0">
              <a:solidFill>
                <a:schemeClr val="tx1"/>
              </a:solidFill>
              <a:latin typeface="+mn-lt"/>
              <a:cs typeface="Times New Roman" panose="02020603050405020304" pitchFamily="18" charset="0"/>
            </a:rPr>
            <a:t>Entrepreneurship
Public procurement
Innovation management
HR management at private, quasi-public and public sector enterprises
Government and business
Financial literacy in the budget process
Modern tools for regulating the financial system in the context of digitalization and regional agglomeration</a:t>
          </a:r>
          <a:endParaRPr lang="ru-RU" sz="1600" dirty="0">
            <a:solidFill>
              <a:schemeClr val="tx1"/>
            </a:solidFill>
            <a:latin typeface="+mn-lt"/>
            <a:cs typeface="Times New Roman" panose="02020603050405020304" pitchFamily="18" charset="0"/>
          </a:endParaRPr>
        </a:p>
      </dgm:t>
    </dgm:pt>
    <dgm:pt modelId="{6CE98FBA-6E82-4F71-AFAF-A964C44CA351}" type="parTrans" cxnId="{B8D1C9A2-E86C-4135-AD09-B7EFD6ECDBA5}">
      <dgm:prSet/>
      <dgm:spPr/>
      <dgm:t>
        <a:bodyPr/>
        <a:lstStyle/>
        <a:p>
          <a:endParaRPr lang="ru-RU" sz="1050">
            <a:solidFill>
              <a:schemeClr val="tx1"/>
            </a:solidFill>
            <a:latin typeface="+mn-lt"/>
            <a:cs typeface="Times New Roman" panose="02020603050405020304" pitchFamily="18" charset="0"/>
          </a:endParaRPr>
        </a:p>
      </dgm:t>
    </dgm:pt>
    <dgm:pt modelId="{2D0FABDD-2754-4AB1-A068-2CBB6DE6040B}" type="sibTrans" cxnId="{B8D1C9A2-E86C-4135-AD09-B7EFD6ECDBA5}">
      <dgm:prSet/>
      <dgm:spPr/>
      <dgm:t>
        <a:bodyPr/>
        <a:lstStyle/>
        <a:p>
          <a:endParaRPr lang="ru-RU" sz="1050">
            <a:solidFill>
              <a:schemeClr val="tx1"/>
            </a:solidFill>
            <a:latin typeface="+mn-lt"/>
            <a:cs typeface="Times New Roman" panose="02020603050405020304" pitchFamily="18" charset="0"/>
          </a:endParaRPr>
        </a:p>
      </dgm:t>
    </dgm:pt>
    <dgm:pt modelId="{71362617-7EC0-4C70-8D83-4AD1B0A5141F}" type="pres">
      <dgm:prSet presAssocID="{C4628ED0-FAE6-44DC-B39B-216E5FA6A005}" presName="linear" presStyleCnt="0">
        <dgm:presLayoutVars>
          <dgm:dir/>
          <dgm:animLvl val="lvl"/>
          <dgm:resizeHandles val="exact"/>
        </dgm:presLayoutVars>
      </dgm:prSet>
      <dgm:spPr/>
      <dgm:t>
        <a:bodyPr/>
        <a:lstStyle/>
        <a:p>
          <a:endParaRPr lang="ru-RU"/>
        </a:p>
      </dgm:t>
    </dgm:pt>
    <dgm:pt modelId="{A1D94C7E-65AE-4F04-A2D3-36912D8CCC94}" type="pres">
      <dgm:prSet presAssocID="{AB71D3F1-32AE-4E4E-95EB-7F21BFC79A49}" presName="parentLin" presStyleCnt="0"/>
      <dgm:spPr/>
    </dgm:pt>
    <dgm:pt modelId="{3D7E7D30-AFC8-4309-84B2-97B7E60712DB}" type="pres">
      <dgm:prSet presAssocID="{AB71D3F1-32AE-4E4E-95EB-7F21BFC79A49}" presName="parentLeftMargin" presStyleLbl="node1" presStyleIdx="0" presStyleCnt="1"/>
      <dgm:spPr/>
      <dgm:t>
        <a:bodyPr/>
        <a:lstStyle/>
        <a:p>
          <a:endParaRPr lang="ru-RU"/>
        </a:p>
      </dgm:t>
    </dgm:pt>
    <dgm:pt modelId="{DFDF2ECA-50B1-486D-AA32-86F4FD3593FA}" type="pres">
      <dgm:prSet presAssocID="{AB71D3F1-32AE-4E4E-95EB-7F21BFC79A49}" presName="parentText" presStyleLbl="node1" presStyleIdx="0" presStyleCnt="1" custScaleY="58938">
        <dgm:presLayoutVars>
          <dgm:chMax val="0"/>
          <dgm:bulletEnabled val="1"/>
        </dgm:presLayoutVars>
      </dgm:prSet>
      <dgm:spPr/>
      <dgm:t>
        <a:bodyPr/>
        <a:lstStyle/>
        <a:p>
          <a:endParaRPr lang="ru-RU"/>
        </a:p>
      </dgm:t>
    </dgm:pt>
    <dgm:pt modelId="{784536A4-76BD-4FEA-ACB6-9F29B91E3D2E}" type="pres">
      <dgm:prSet presAssocID="{AB71D3F1-32AE-4E4E-95EB-7F21BFC79A49}" presName="negativeSpace" presStyleCnt="0"/>
      <dgm:spPr/>
    </dgm:pt>
    <dgm:pt modelId="{3A1BCFB7-4114-479F-BBE7-AA2C5322A168}" type="pres">
      <dgm:prSet presAssocID="{AB71D3F1-32AE-4E4E-95EB-7F21BFC79A49}" presName="childText" presStyleLbl="conFgAcc1" presStyleIdx="0" presStyleCnt="1">
        <dgm:presLayoutVars>
          <dgm:bulletEnabled val="1"/>
        </dgm:presLayoutVars>
      </dgm:prSet>
      <dgm:spPr/>
      <dgm:t>
        <a:bodyPr/>
        <a:lstStyle/>
        <a:p>
          <a:endParaRPr lang="ru-RU"/>
        </a:p>
      </dgm:t>
    </dgm:pt>
  </dgm:ptLst>
  <dgm:cxnLst>
    <dgm:cxn modelId="{B8D1C9A2-E86C-4135-AD09-B7EFD6ECDBA5}" srcId="{AB71D3F1-32AE-4E4E-95EB-7F21BFC79A49}" destId="{62F136EF-40A1-435F-943E-079CE99640CA}" srcOrd="0" destOrd="0" parTransId="{6CE98FBA-6E82-4F71-AFAF-A964C44CA351}" sibTransId="{2D0FABDD-2754-4AB1-A068-2CBB6DE6040B}"/>
    <dgm:cxn modelId="{E7B64828-43FB-404C-91D0-610CA9CFF064}" type="presOf" srcId="{AB71D3F1-32AE-4E4E-95EB-7F21BFC79A49}" destId="{DFDF2ECA-50B1-486D-AA32-86F4FD3593FA}" srcOrd="1" destOrd="0" presId="urn:microsoft.com/office/officeart/2005/8/layout/list1"/>
    <dgm:cxn modelId="{C547314B-CDEC-4E3E-AF1B-B2ABFB1CB3B0}" type="presOf" srcId="{AB71D3F1-32AE-4E4E-95EB-7F21BFC79A49}" destId="{3D7E7D30-AFC8-4309-84B2-97B7E60712DB}" srcOrd="0" destOrd="0" presId="urn:microsoft.com/office/officeart/2005/8/layout/list1"/>
    <dgm:cxn modelId="{FA348576-DA97-44BE-A6D7-E71C1FE7A6D6}" type="presOf" srcId="{62F136EF-40A1-435F-943E-079CE99640CA}" destId="{3A1BCFB7-4114-479F-BBE7-AA2C5322A168}" srcOrd="0" destOrd="0" presId="urn:microsoft.com/office/officeart/2005/8/layout/list1"/>
    <dgm:cxn modelId="{0B2D6891-4A4F-4006-8E7D-D1003C63DB9F}" type="presOf" srcId="{C4628ED0-FAE6-44DC-B39B-216E5FA6A005}" destId="{71362617-7EC0-4C70-8D83-4AD1B0A5141F}" srcOrd="0" destOrd="0" presId="urn:microsoft.com/office/officeart/2005/8/layout/list1"/>
    <dgm:cxn modelId="{DEB4EC62-DC12-4176-8188-3CC5913E4715}" srcId="{C4628ED0-FAE6-44DC-B39B-216E5FA6A005}" destId="{AB71D3F1-32AE-4E4E-95EB-7F21BFC79A49}" srcOrd="0" destOrd="0" parTransId="{14612FC7-3048-4CEB-A181-E99D02CBED90}" sibTransId="{2AD21CAF-BCC4-405C-A855-D5A39F1CB907}"/>
    <dgm:cxn modelId="{B8B52F2C-A456-4643-9FA9-03D760608E9C}" type="presParOf" srcId="{71362617-7EC0-4C70-8D83-4AD1B0A5141F}" destId="{A1D94C7E-65AE-4F04-A2D3-36912D8CCC94}" srcOrd="0" destOrd="0" presId="urn:microsoft.com/office/officeart/2005/8/layout/list1"/>
    <dgm:cxn modelId="{B12CC59F-DEA9-47BE-B575-B2A27E8D103C}" type="presParOf" srcId="{A1D94C7E-65AE-4F04-A2D3-36912D8CCC94}" destId="{3D7E7D30-AFC8-4309-84B2-97B7E60712DB}" srcOrd="0" destOrd="0" presId="urn:microsoft.com/office/officeart/2005/8/layout/list1"/>
    <dgm:cxn modelId="{C37AD91B-1435-4616-A236-BF9CAB453AB1}" type="presParOf" srcId="{A1D94C7E-65AE-4F04-A2D3-36912D8CCC94}" destId="{DFDF2ECA-50B1-486D-AA32-86F4FD3593FA}" srcOrd="1" destOrd="0" presId="urn:microsoft.com/office/officeart/2005/8/layout/list1"/>
    <dgm:cxn modelId="{2E125118-CAA2-4A83-AA96-EB86DD97D392}" type="presParOf" srcId="{71362617-7EC0-4C70-8D83-4AD1B0A5141F}" destId="{784536A4-76BD-4FEA-ACB6-9F29B91E3D2E}" srcOrd="1" destOrd="0" presId="urn:microsoft.com/office/officeart/2005/8/layout/list1"/>
    <dgm:cxn modelId="{FB66DC52-5380-4686-87A0-9B39E6F02728}" type="presParOf" srcId="{71362617-7EC0-4C70-8D83-4AD1B0A5141F}" destId="{3A1BCFB7-4114-479F-BBE7-AA2C5322A168}" srcOrd="2"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62BD41-C35E-465F-BA36-FBC3F765AF7D}">
      <dsp:nvSpPr>
        <dsp:cNvPr id="0" name=""/>
        <dsp:cNvSpPr/>
      </dsp:nvSpPr>
      <dsp:spPr>
        <a:xfrm>
          <a:off x="3081825" y="1779"/>
          <a:ext cx="4973765" cy="2249554"/>
        </a:xfrm>
        <a:prstGeom prst="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0" i="0" kern="1200" dirty="0" smtClean="0">
              <a:latin typeface="+mn-lt"/>
              <a:cs typeface="Times New Roman" panose="02020603050405020304" pitchFamily="18" charset="0"/>
            </a:rPr>
            <a:t>Participation in the arrangement of the meeting between graduate students with entrepreneurs of the region, representatives of such limited liability partnerships as "Organizing Committee of </a:t>
          </a:r>
          <a:r>
            <a:rPr lang="en-US" sz="2000" b="0" i="0" kern="1200" dirty="0" err="1" smtClean="0">
              <a:latin typeface="+mn-lt"/>
              <a:cs typeface="Times New Roman" panose="02020603050405020304" pitchFamily="18" charset="0"/>
            </a:rPr>
            <a:t>MZhC</a:t>
          </a:r>
          <a:r>
            <a:rPr lang="en-US" sz="2000" b="0" i="0" kern="1200" dirty="0" smtClean="0">
              <a:latin typeface="+mn-lt"/>
              <a:cs typeface="Times New Roman" panose="02020603050405020304" pitchFamily="18" charset="0"/>
            </a:rPr>
            <a:t>" and  "</a:t>
          </a:r>
          <a:r>
            <a:rPr lang="en-US" sz="2000" b="0" i="0" kern="1200" dirty="0" err="1" smtClean="0">
              <a:latin typeface="+mn-lt"/>
              <a:cs typeface="Times New Roman" panose="02020603050405020304" pitchFamily="18" charset="0"/>
            </a:rPr>
            <a:t>Terricon</a:t>
          </a:r>
          <a:r>
            <a:rPr lang="en-US" sz="2000" b="0" i="0" kern="1200" dirty="0" smtClean="0">
              <a:latin typeface="+mn-lt"/>
              <a:cs typeface="Times New Roman" panose="02020603050405020304" pitchFamily="18" charset="0"/>
            </a:rPr>
            <a:t> School"</a:t>
          </a:r>
          <a:endParaRPr lang="ru-RU" sz="2000" kern="1200" dirty="0">
            <a:latin typeface="+mn-lt"/>
            <a:cs typeface="Times New Roman" panose="02020603050405020304" pitchFamily="18" charset="0"/>
          </a:endParaRPr>
        </a:p>
      </dsp:txBody>
      <dsp:txXfrm>
        <a:off x="3081825" y="1779"/>
        <a:ext cx="4973765" cy="2249554"/>
      </dsp:txXfrm>
    </dsp:sp>
    <dsp:sp modelId="{2837E142-FEED-4091-98BA-DB535315E332}">
      <dsp:nvSpPr>
        <dsp:cNvPr id="0" name=""/>
        <dsp:cNvSpPr/>
      </dsp:nvSpPr>
      <dsp:spPr>
        <a:xfrm>
          <a:off x="632060" y="1779"/>
          <a:ext cx="2227058" cy="2249554"/>
        </a:xfrm>
        <a:prstGeom prst="rect">
          <a:avLst/>
        </a:prstGeom>
        <a:blipFill rotWithShape="1">
          <a:blip xmlns:r="http://schemas.openxmlformats.org/officeDocument/2006/relationships" r:embed="rId1"/>
          <a:stretch>
            <a:fillRect/>
          </a:stretch>
        </a:blip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B278543-96E6-4A3E-8153-D80194BC96DA}">
      <dsp:nvSpPr>
        <dsp:cNvPr id="0" name=""/>
        <dsp:cNvSpPr/>
      </dsp:nvSpPr>
      <dsp:spPr>
        <a:xfrm>
          <a:off x="632060" y="2622510"/>
          <a:ext cx="4973765" cy="2249554"/>
        </a:xfrm>
        <a:prstGeom prst="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0" i="0" kern="1200" dirty="0" smtClean="0">
              <a:latin typeface="+mn-lt"/>
              <a:cs typeface="Times New Roman" panose="02020603050405020304" pitchFamily="18" charset="0"/>
            </a:rPr>
            <a:t>They shared their experience of creating and running a business, and also told how to avoid mistakes at the initial stage of their own business, where to start their entrepreneurial activity, where to get an idea for their business, how to assemble their team and arrange work with clients competently.</a:t>
          </a:r>
          <a:endParaRPr lang="ru-RU" sz="2000" kern="1200" dirty="0">
            <a:latin typeface="+mn-lt"/>
            <a:cs typeface="Times New Roman" panose="02020603050405020304" pitchFamily="18" charset="0"/>
          </a:endParaRPr>
        </a:p>
      </dsp:txBody>
      <dsp:txXfrm>
        <a:off x="632060" y="2622510"/>
        <a:ext cx="4973765" cy="2249554"/>
      </dsp:txXfrm>
    </dsp:sp>
    <dsp:sp modelId="{889A9052-CC83-43E1-B405-01397E4364E9}">
      <dsp:nvSpPr>
        <dsp:cNvPr id="0" name=""/>
        <dsp:cNvSpPr/>
      </dsp:nvSpPr>
      <dsp:spPr>
        <a:xfrm>
          <a:off x="5828531" y="2622510"/>
          <a:ext cx="2227058" cy="2249554"/>
        </a:xfrm>
        <a:prstGeom prst="rect">
          <a:avLst/>
        </a:prstGeom>
        <a:blipFill rotWithShape="1">
          <a:blip xmlns:r="http://schemas.openxmlformats.org/officeDocument/2006/relationships" r:embed="rId2"/>
          <a:stretch>
            <a:fillRect/>
          </a:stretch>
        </a:blip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62BD41-C35E-465F-BA36-FBC3F765AF7D}">
      <dsp:nvSpPr>
        <dsp:cNvPr id="0" name=""/>
        <dsp:cNvSpPr/>
      </dsp:nvSpPr>
      <dsp:spPr>
        <a:xfrm>
          <a:off x="3531795" y="800"/>
          <a:ext cx="3179293" cy="1437943"/>
        </a:xfrm>
        <a:prstGeom prst="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b="0" i="0" kern="1200" dirty="0" smtClean="0">
              <a:latin typeface="+mn-lt"/>
              <a:cs typeface="Times New Roman" panose="02020603050405020304" pitchFamily="18" charset="0"/>
            </a:rPr>
            <a:t>Together with The National Chamber of Entrepreneurs "</a:t>
          </a:r>
          <a:r>
            <a:rPr lang="en-US" sz="1700" b="0" i="0" kern="1200" dirty="0" err="1" smtClean="0">
              <a:latin typeface="+mn-lt"/>
              <a:cs typeface="Times New Roman" panose="02020603050405020304" pitchFamily="18" charset="0"/>
            </a:rPr>
            <a:t>Atameken</a:t>
          </a:r>
          <a:r>
            <a:rPr lang="en-US" sz="1700" b="0" i="0" kern="1200" dirty="0" smtClean="0">
              <a:latin typeface="+mn-lt"/>
              <a:cs typeface="Times New Roman" panose="02020603050405020304" pitchFamily="18" charset="0"/>
            </a:rPr>
            <a:t>", there was  organized a "Lesson with entrepreneurs" for graduate students</a:t>
          </a:r>
          <a:endParaRPr lang="ru-RU" sz="1700" kern="1200" dirty="0">
            <a:latin typeface="+mn-lt"/>
            <a:cs typeface="Times New Roman" panose="02020603050405020304" pitchFamily="18" charset="0"/>
          </a:endParaRPr>
        </a:p>
      </dsp:txBody>
      <dsp:txXfrm>
        <a:off x="3531795" y="800"/>
        <a:ext cx="3179293" cy="1437943"/>
      </dsp:txXfrm>
    </dsp:sp>
    <dsp:sp modelId="{2837E142-FEED-4091-98BA-DB535315E332}">
      <dsp:nvSpPr>
        <dsp:cNvPr id="0" name=""/>
        <dsp:cNvSpPr/>
      </dsp:nvSpPr>
      <dsp:spPr>
        <a:xfrm>
          <a:off x="1965874" y="800"/>
          <a:ext cx="1423564" cy="1437943"/>
        </a:xfrm>
        <a:prstGeom prst="rect">
          <a:avLst/>
        </a:prstGeom>
        <a:blipFill rotWithShape="1">
          <a:blip xmlns:r="http://schemas.openxmlformats.org/officeDocument/2006/relationships" r:embed="rId1"/>
          <a:stretch>
            <a:fillRect/>
          </a:stretch>
        </a:blip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B278543-96E6-4A3E-8153-D80194BC96DA}">
      <dsp:nvSpPr>
        <dsp:cNvPr id="0" name=""/>
        <dsp:cNvSpPr/>
      </dsp:nvSpPr>
      <dsp:spPr>
        <a:xfrm>
          <a:off x="1965874" y="1676005"/>
          <a:ext cx="3179293" cy="1437943"/>
        </a:xfrm>
        <a:prstGeom prst="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dirty="0" smtClean="0">
              <a:latin typeface="+mn-lt"/>
              <a:cs typeface="Times New Roman" panose="02020603050405020304" pitchFamily="18" charset="0"/>
            </a:rPr>
            <a:t>Young entrepreneurs and students discussed the prospects for the development of technological entrepreneurship among young people.</a:t>
          </a:r>
          <a:endParaRPr lang="ru-RU" sz="1700" kern="1200" dirty="0">
            <a:latin typeface="+mn-lt"/>
            <a:cs typeface="Times New Roman" panose="02020603050405020304" pitchFamily="18" charset="0"/>
          </a:endParaRPr>
        </a:p>
      </dsp:txBody>
      <dsp:txXfrm>
        <a:off x="1965874" y="1676005"/>
        <a:ext cx="3179293" cy="1437943"/>
      </dsp:txXfrm>
    </dsp:sp>
    <dsp:sp modelId="{889A9052-CC83-43E1-B405-01397E4364E9}">
      <dsp:nvSpPr>
        <dsp:cNvPr id="0" name=""/>
        <dsp:cNvSpPr/>
      </dsp:nvSpPr>
      <dsp:spPr>
        <a:xfrm>
          <a:off x="5287524" y="1676005"/>
          <a:ext cx="1423564" cy="1437943"/>
        </a:xfrm>
        <a:prstGeom prst="rect">
          <a:avLst/>
        </a:prstGeom>
        <a:blipFill rotWithShape="1">
          <a:blip xmlns:r="http://schemas.openxmlformats.org/officeDocument/2006/relationships" r:embed="rId2"/>
          <a:stretch>
            <a:fillRect/>
          </a:stretch>
        </a:blip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7927445-2DDE-43F1-B750-9550F17FF43C}">
      <dsp:nvSpPr>
        <dsp:cNvPr id="0" name=""/>
        <dsp:cNvSpPr/>
      </dsp:nvSpPr>
      <dsp:spPr>
        <a:xfrm>
          <a:off x="3531795" y="3351209"/>
          <a:ext cx="3179293" cy="1437943"/>
        </a:xfrm>
        <a:prstGeom prst="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dirty="0" smtClean="0">
              <a:latin typeface="+mn-lt"/>
              <a:cs typeface="Times New Roman" panose="02020603050405020304" pitchFamily="18" charset="0"/>
            </a:rPr>
            <a:t>Entrepreneurs provided detailed information about the current state of the labor market in our region.</a:t>
          </a:r>
          <a:endParaRPr lang="ru-RU" sz="1700" kern="1200" dirty="0">
            <a:latin typeface="+mn-lt"/>
            <a:cs typeface="Times New Roman" panose="02020603050405020304" pitchFamily="18" charset="0"/>
          </a:endParaRPr>
        </a:p>
      </dsp:txBody>
      <dsp:txXfrm>
        <a:off x="3531795" y="3351209"/>
        <a:ext cx="3179293" cy="1437943"/>
      </dsp:txXfrm>
    </dsp:sp>
    <dsp:sp modelId="{5FB84563-9085-4B53-A48D-13959B4F526D}">
      <dsp:nvSpPr>
        <dsp:cNvPr id="0" name=""/>
        <dsp:cNvSpPr/>
      </dsp:nvSpPr>
      <dsp:spPr>
        <a:xfrm>
          <a:off x="1965874" y="3351209"/>
          <a:ext cx="1423564" cy="1437943"/>
        </a:xfrm>
        <a:prstGeom prst="rect">
          <a:avLst/>
        </a:prstGeom>
        <a:blipFill rotWithShape="1">
          <a:blip xmlns:r="http://schemas.openxmlformats.org/officeDocument/2006/relationships" r:embed="rId3"/>
          <a:stretch>
            <a:fillRect/>
          </a:stretch>
        </a:blip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AF76A4-ED74-4A3B-B7AA-EBB71859A295}">
      <dsp:nvSpPr>
        <dsp:cNvPr id="0" name=""/>
        <dsp:cNvSpPr/>
      </dsp:nvSpPr>
      <dsp:spPr>
        <a:xfrm>
          <a:off x="713690" y="0"/>
          <a:ext cx="2415949" cy="2415949"/>
        </a:xfrm>
        <a:prstGeom prst="rect">
          <a:avLst/>
        </a:prstGeom>
        <a:blipFill rotWithShape="1">
          <a:blip xmlns:r="http://schemas.openxmlformats.org/officeDocument/2006/relationships" r:embed="rId1"/>
          <a:stretch>
            <a:fillRect/>
          </a:stretch>
        </a:blip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642A5BF-79A9-415C-8950-5BBAE1987ECA}">
      <dsp:nvSpPr>
        <dsp:cNvPr id="0" name=""/>
        <dsp:cNvSpPr/>
      </dsp:nvSpPr>
      <dsp:spPr>
        <a:xfrm>
          <a:off x="713690" y="0"/>
          <a:ext cx="241" cy="4831899"/>
        </a:xfrm>
        <a:prstGeom prst="line">
          <a:avLst/>
        </a:pr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9FB29A3-D391-4A28-B5D1-61C3212ADA4C}">
      <dsp:nvSpPr>
        <dsp:cNvPr id="0" name=""/>
        <dsp:cNvSpPr/>
      </dsp:nvSpPr>
      <dsp:spPr>
        <a:xfrm>
          <a:off x="713690" y="2415949"/>
          <a:ext cx="2415949" cy="24159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en-US" sz="1800" b="0" i="0" kern="1200" dirty="0" smtClean="0">
              <a:latin typeface="+mn-lt"/>
              <a:cs typeface="Times New Roman" panose="02020603050405020304" pitchFamily="18" charset="0"/>
            </a:rPr>
            <a:t>The Entrepreneurship Center took part in the organization of the university event "Career Day-2022".</a:t>
          </a:r>
          <a:endParaRPr lang="ru-RU" sz="1800" kern="1200" dirty="0">
            <a:latin typeface="+mn-lt"/>
            <a:cs typeface="Times New Roman" panose="02020603050405020304" pitchFamily="18" charset="0"/>
          </a:endParaRPr>
        </a:p>
      </dsp:txBody>
      <dsp:txXfrm>
        <a:off x="713690" y="2415949"/>
        <a:ext cx="2415949" cy="2415949"/>
      </dsp:txXfrm>
    </dsp:sp>
    <dsp:sp modelId="{04B95303-2615-4BC5-A26A-4830A573A345}">
      <dsp:nvSpPr>
        <dsp:cNvPr id="0" name=""/>
        <dsp:cNvSpPr/>
      </dsp:nvSpPr>
      <dsp:spPr>
        <a:xfrm>
          <a:off x="3130507" y="0"/>
          <a:ext cx="2415949" cy="2415949"/>
        </a:xfrm>
        <a:prstGeom prst="rect">
          <a:avLst/>
        </a:prstGeom>
        <a:blipFill rotWithShape="1">
          <a:blip xmlns:r="http://schemas.openxmlformats.org/officeDocument/2006/relationships" r:embed="rId2"/>
          <a:stretch>
            <a:fillRect/>
          </a:stretch>
        </a:blip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EE1D027-3512-459F-BB0C-07BD7D7ACC3C}">
      <dsp:nvSpPr>
        <dsp:cNvPr id="0" name=""/>
        <dsp:cNvSpPr/>
      </dsp:nvSpPr>
      <dsp:spPr>
        <a:xfrm>
          <a:off x="3130507" y="0"/>
          <a:ext cx="241" cy="4831899"/>
        </a:xfrm>
        <a:prstGeom prst="line">
          <a:avLst/>
        </a:pr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392C21A-BE83-4694-8460-3FEACA352B3B}">
      <dsp:nvSpPr>
        <dsp:cNvPr id="0" name=""/>
        <dsp:cNvSpPr/>
      </dsp:nvSpPr>
      <dsp:spPr>
        <a:xfrm>
          <a:off x="3130507" y="2415949"/>
          <a:ext cx="2415949" cy="24159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en-US" sz="1800" b="0" i="0" kern="1200" dirty="0" smtClean="0">
              <a:latin typeface="+mn-lt"/>
              <a:cs typeface="Times New Roman" panose="02020603050405020304" pitchFamily="18" charset="0"/>
            </a:rPr>
            <a:t>The event was attended by graduate students and more than 60 employers of various fields of activity, representatives of private and public organizations</a:t>
          </a:r>
          <a:endParaRPr lang="ru-RU" sz="1800" kern="1200" dirty="0">
            <a:latin typeface="+mn-lt"/>
            <a:cs typeface="Times New Roman" panose="02020603050405020304" pitchFamily="18" charset="0"/>
          </a:endParaRPr>
        </a:p>
      </dsp:txBody>
      <dsp:txXfrm>
        <a:off x="3130507" y="2415949"/>
        <a:ext cx="2415949" cy="2415949"/>
      </dsp:txXfrm>
    </dsp:sp>
    <dsp:sp modelId="{7D1D2D14-899F-4690-8D0B-F093013A095E}">
      <dsp:nvSpPr>
        <dsp:cNvPr id="0" name=""/>
        <dsp:cNvSpPr/>
      </dsp:nvSpPr>
      <dsp:spPr>
        <a:xfrm>
          <a:off x="5547324" y="0"/>
          <a:ext cx="2415949" cy="2415949"/>
        </a:xfrm>
        <a:prstGeom prst="rect">
          <a:avLst/>
        </a:prstGeom>
        <a:blipFill rotWithShape="1">
          <a:blip xmlns:r="http://schemas.openxmlformats.org/officeDocument/2006/relationships" r:embed="rId3"/>
          <a:stretch>
            <a:fillRect/>
          </a:stretch>
        </a:blip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1E2A616-6BD5-43CC-B865-D21C0592816F}">
      <dsp:nvSpPr>
        <dsp:cNvPr id="0" name=""/>
        <dsp:cNvSpPr/>
      </dsp:nvSpPr>
      <dsp:spPr>
        <a:xfrm>
          <a:off x="5547324" y="0"/>
          <a:ext cx="241" cy="4831899"/>
        </a:xfrm>
        <a:prstGeom prst="line">
          <a:avLst/>
        </a:pr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6A08F4C-84F6-4E94-923F-7CB62245E883}">
      <dsp:nvSpPr>
        <dsp:cNvPr id="0" name=""/>
        <dsp:cNvSpPr/>
      </dsp:nvSpPr>
      <dsp:spPr>
        <a:xfrm>
          <a:off x="5547324" y="2415949"/>
          <a:ext cx="2415949" cy="24159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en-US" sz="1800" b="0" i="0" kern="1200" dirty="0" smtClean="0">
              <a:latin typeface="+mn-lt"/>
              <a:cs typeface="Times New Roman" panose="02020603050405020304" pitchFamily="18" charset="0"/>
            </a:rPr>
            <a:t>Students got acquainted with the activities of leading companies from various industries, had quick interviews, received job offers.</a:t>
          </a:r>
          <a:endParaRPr lang="ru-RU" sz="1800" kern="1200" dirty="0">
            <a:latin typeface="+mn-lt"/>
            <a:cs typeface="Times New Roman" panose="02020603050405020304" pitchFamily="18" charset="0"/>
          </a:endParaRPr>
        </a:p>
      </dsp:txBody>
      <dsp:txXfrm>
        <a:off x="5547324" y="2415949"/>
        <a:ext cx="2415949" cy="241594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42D04C-BC62-4298-AA4E-75D697FE9553}">
      <dsp:nvSpPr>
        <dsp:cNvPr id="0" name=""/>
        <dsp:cNvSpPr/>
      </dsp:nvSpPr>
      <dsp:spPr>
        <a:xfrm>
          <a:off x="84139" y="1827"/>
          <a:ext cx="3957403" cy="4744354"/>
        </a:xfrm>
        <a:prstGeom prst="rect">
          <a:avLst/>
        </a:prstGeom>
        <a:solidFill>
          <a:schemeClr val="dk2">
            <a:alpha val="40000"/>
            <a:tint val="40000"/>
            <a:hueOff val="0"/>
            <a:satOff val="0"/>
            <a:lumOff val="0"/>
            <a:alphaOff val="0"/>
          </a:schemeClr>
        </a:solidFill>
        <a:ln w="6350" cap="flat" cmpd="sng" algn="ctr">
          <a:solidFill>
            <a:schemeClr val="dk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5A71647D-638D-4BFD-ABA2-4F9AC172F311}">
      <dsp:nvSpPr>
        <dsp:cNvPr id="0" name=""/>
        <dsp:cNvSpPr/>
      </dsp:nvSpPr>
      <dsp:spPr>
        <a:xfrm>
          <a:off x="806291" y="716069"/>
          <a:ext cx="2513099" cy="2135313"/>
        </a:xfrm>
        <a:prstGeom prst="rect">
          <a:avLst/>
        </a:prstGeom>
        <a:blipFill rotWithShape="1">
          <a:blip xmlns:r="http://schemas.openxmlformats.org/officeDocument/2006/relationships" r:embed="rId1"/>
          <a:stretch>
            <a:fillRect/>
          </a:stretch>
        </a:blip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4F91E9A-43F4-44B6-B576-2AA66E47EED1}">
      <dsp:nvSpPr>
        <dsp:cNvPr id="0" name=""/>
        <dsp:cNvSpPr/>
      </dsp:nvSpPr>
      <dsp:spPr>
        <a:xfrm>
          <a:off x="188870" y="2948391"/>
          <a:ext cx="3747941" cy="16933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b="0" i="0" kern="1200" dirty="0" smtClean="0">
              <a:latin typeface="+mn-lt"/>
              <a:cs typeface="Times New Roman" panose="02020603050405020304" pitchFamily="18" charset="0"/>
            </a:rPr>
            <a:t>A master class was held on the topic "Startup projects: from idea to implementation" for students, undergraduates, doctoral students and young teachers. The theme of the master class is due to the growing interest in student technological entrepreneurship.</a:t>
          </a:r>
          <a:endParaRPr lang="ru-RU" sz="1500" kern="1200" dirty="0">
            <a:latin typeface="+mn-lt"/>
            <a:cs typeface="Times New Roman" panose="02020603050405020304" pitchFamily="18" charset="0"/>
          </a:endParaRPr>
        </a:p>
      </dsp:txBody>
      <dsp:txXfrm>
        <a:off x="188870" y="2948391"/>
        <a:ext cx="3747941" cy="1693308"/>
      </dsp:txXfrm>
    </dsp:sp>
    <dsp:sp modelId="{22572655-9667-45D8-9B60-2AF8BD61CD5B}">
      <dsp:nvSpPr>
        <dsp:cNvPr id="0" name=""/>
        <dsp:cNvSpPr/>
      </dsp:nvSpPr>
      <dsp:spPr>
        <a:xfrm>
          <a:off x="4856216" y="1827"/>
          <a:ext cx="3906151" cy="4744354"/>
        </a:xfrm>
        <a:prstGeom prst="rect">
          <a:avLst/>
        </a:prstGeom>
        <a:solidFill>
          <a:schemeClr val="dk2">
            <a:alpha val="40000"/>
            <a:tint val="40000"/>
            <a:hueOff val="0"/>
            <a:satOff val="0"/>
            <a:lumOff val="0"/>
            <a:alphaOff val="0"/>
          </a:schemeClr>
        </a:solidFill>
        <a:ln w="6350" cap="flat" cmpd="sng" algn="ctr">
          <a:solidFill>
            <a:schemeClr val="dk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69102635-63B6-43B2-A02F-07263270B77D}">
      <dsp:nvSpPr>
        <dsp:cNvPr id="0" name=""/>
        <dsp:cNvSpPr/>
      </dsp:nvSpPr>
      <dsp:spPr>
        <a:xfrm>
          <a:off x="5610074" y="716069"/>
          <a:ext cx="2398436" cy="2135313"/>
        </a:xfrm>
        <a:prstGeom prst="ellipse">
          <a:avLst/>
        </a:prstGeom>
        <a:blipFill rotWithShape="1">
          <a:blip xmlns:r="http://schemas.openxmlformats.org/officeDocument/2006/relationships" r:embed="rId2"/>
          <a:stretch>
            <a:fillRect/>
          </a:stretch>
        </a:blip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697B4CD-1C0E-4E0C-B031-72ACFF123FD9}">
      <dsp:nvSpPr>
        <dsp:cNvPr id="0" name=""/>
        <dsp:cNvSpPr/>
      </dsp:nvSpPr>
      <dsp:spPr>
        <a:xfrm>
          <a:off x="5044784" y="2948391"/>
          <a:ext cx="3529016" cy="16933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b="0" i="0" kern="1200" dirty="0" err="1" smtClean="0">
              <a:latin typeface="+mn-lt"/>
              <a:cs typeface="Times New Roman" panose="02020603050405020304" pitchFamily="18" charset="0"/>
            </a:rPr>
            <a:t>Durmagambetov</a:t>
          </a:r>
          <a:r>
            <a:rPr lang="en-US" sz="1500" b="0" i="0" kern="1200" dirty="0" smtClean="0">
              <a:latin typeface="+mn-lt"/>
              <a:cs typeface="Times New Roman" panose="02020603050405020304" pitchFamily="18" charset="0"/>
            </a:rPr>
            <a:t> </a:t>
          </a:r>
          <a:r>
            <a:rPr lang="en-US" sz="1500" b="0" i="0" kern="1200" dirty="0" err="1" smtClean="0">
              <a:latin typeface="+mn-lt"/>
              <a:cs typeface="Times New Roman" panose="02020603050405020304" pitchFamily="18" charset="0"/>
            </a:rPr>
            <a:t>Timur</a:t>
          </a:r>
          <a:r>
            <a:rPr lang="en-US" sz="1500" b="0" i="0" kern="1200" dirty="0" smtClean="0">
              <a:latin typeface="+mn-lt"/>
              <a:cs typeface="Times New Roman" panose="02020603050405020304" pitchFamily="18" charset="0"/>
            </a:rPr>
            <a:t> - the director of limited liability partnership "A-Business. Kazakhstan", the winner of competition "Project of the Year" according to 1C Awards, Golden Partner of Bitrix24 was invited to the master class as a speaker. </a:t>
          </a:r>
          <a:endParaRPr lang="ru-RU" sz="1500" kern="1200" dirty="0">
            <a:latin typeface="+mn-lt"/>
            <a:cs typeface="Times New Roman" panose="02020603050405020304" pitchFamily="18" charset="0"/>
          </a:endParaRPr>
        </a:p>
      </dsp:txBody>
      <dsp:txXfrm>
        <a:off x="5044784" y="2948391"/>
        <a:ext cx="3529016" cy="169330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7E07BC-144E-4125-AC93-C71B76F0E4EC}">
      <dsp:nvSpPr>
        <dsp:cNvPr id="0" name=""/>
        <dsp:cNvSpPr/>
      </dsp:nvSpPr>
      <dsp:spPr>
        <a:xfrm>
          <a:off x="0" y="0"/>
          <a:ext cx="8676964" cy="2084678"/>
        </a:xfrm>
        <a:prstGeom prst="roundRect">
          <a:avLst>
            <a:gd name="adj" fmla="val 10000"/>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just" defTabSz="977900">
            <a:lnSpc>
              <a:spcPct val="90000"/>
            </a:lnSpc>
            <a:spcBef>
              <a:spcPct val="0"/>
            </a:spcBef>
            <a:spcAft>
              <a:spcPct val="35000"/>
            </a:spcAft>
          </a:pPr>
          <a:r>
            <a:rPr lang="en-US" sz="2200" b="0" i="0" kern="1200" dirty="0" smtClean="0">
              <a:solidFill>
                <a:schemeClr val="tx1"/>
              </a:solidFill>
              <a:latin typeface="+mn-lt"/>
              <a:cs typeface="Times New Roman" panose="02020603050405020304" pitchFamily="18" charset="0"/>
            </a:rPr>
            <a:t>The Entrepreneurship Center supported the technological business incubator "</a:t>
          </a:r>
          <a:r>
            <a:rPr lang="en-US" sz="2200" b="0" i="0" kern="1200" dirty="0" err="1" smtClean="0">
              <a:solidFill>
                <a:schemeClr val="tx1"/>
              </a:solidFill>
              <a:latin typeface="+mn-lt"/>
              <a:cs typeface="Times New Roman" panose="02020603050405020304" pitchFamily="18" charset="0"/>
            </a:rPr>
            <a:t>Coworking</a:t>
          </a:r>
          <a:r>
            <a:rPr lang="en-US" sz="2200" b="0" i="0" kern="1200" dirty="0" smtClean="0">
              <a:solidFill>
                <a:schemeClr val="tx1"/>
              </a:solidFill>
              <a:latin typeface="+mn-lt"/>
              <a:cs typeface="Times New Roman" panose="02020603050405020304" pitchFamily="18" charset="0"/>
            </a:rPr>
            <a:t> Center "</a:t>
          </a:r>
          <a:r>
            <a:rPr lang="en-US" sz="2200" b="0" i="0" kern="1200" dirty="0" err="1" smtClean="0">
              <a:solidFill>
                <a:schemeClr val="tx1"/>
              </a:solidFill>
              <a:latin typeface="+mn-lt"/>
              <a:cs typeface="Times New Roman" panose="02020603050405020304" pitchFamily="18" charset="0"/>
            </a:rPr>
            <a:t>Dostyk</a:t>
          </a:r>
          <a:r>
            <a:rPr lang="en-US" sz="2200" b="0" i="0" kern="1200" dirty="0" smtClean="0">
              <a:solidFill>
                <a:schemeClr val="tx1"/>
              </a:solidFill>
              <a:latin typeface="+mn-lt"/>
              <a:cs typeface="Times New Roman" panose="02020603050405020304" pitchFamily="18" charset="0"/>
            </a:rPr>
            <a:t>" in organizing a meeting of students with the manager of the company "IT-Hub </a:t>
          </a:r>
          <a:r>
            <a:rPr lang="en-US" sz="2200" b="0" i="0" kern="1200" dirty="0" err="1" smtClean="0">
              <a:solidFill>
                <a:schemeClr val="tx1"/>
              </a:solidFill>
              <a:latin typeface="+mn-lt"/>
              <a:cs typeface="Times New Roman" panose="02020603050405020304" pitchFamily="18" charset="0"/>
            </a:rPr>
            <a:t>Terricon</a:t>
          </a:r>
          <a:r>
            <a:rPr lang="en-US" sz="2200" b="0" i="0" kern="1200" dirty="0" smtClean="0">
              <a:solidFill>
                <a:schemeClr val="tx1"/>
              </a:solidFill>
              <a:latin typeface="+mn-lt"/>
              <a:cs typeface="Times New Roman" panose="02020603050405020304" pitchFamily="18" charset="0"/>
            </a:rPr>
            <a:t> Valley" </a:t>
          </a:r>
          <a:r>
            <a:rPr lang="en-US" sz="2200" b="0" i="0" kern="1200" dirty="0" err="1" smtClean="0">
              <a:solidFill>
                <a:schemeClr val="tx1"/>
              </a:solidFill>
              <a:latin typeface="+mn-lt"/>
              <a:cs typeface="Times New Roman" panose="02020603050405020304" pitchFamily="18" charset="0"/>
            </a:rPr>
            <a:t>Lunko</a:t>
          </a:r>
          <a:r>
            <a:rPr lang="en-US" sz="2200" b="0" i="0" kern="1200" dirty="0" smtClean="0">
              <a:solidFill>
                <a:schemeClr val="tx1"/>
              </a:solidFill>
              <a:latin typeface="+mn-lt"/>
              <a:cs typeface="Times New Roman" panose="02020603050405020304" pitchFamily="18" charset="0"/>
            </a:rPr>
            <a:t> Maxim on the theme: "The </a:t>
          </a:r>
          <a:r>
            <a:rPr lang="en-US" sz="2200" b="0" i="0" kern="1200" dirty="0" err="1" smtClean="0">
              <a:solidFill>
                <a:schemeClr val="tx1"/>
              </a:solidFill>
              <a:latin typeface="+mn-lt"/>
              <a:cs typeface="Times New Roman" panose="02020603050405020304" pitchFamily="18" charset="0"/>
            </a:rPr>
            <a:t>Terricon</a:t>
          </a:r>
          <a:r>
            <a:rPr lang="en-US" sz="2200" b="0" i="0" kern="1200" dirty="0" smtClean="0">
              <a:solidFill>
                <a:schemeClr val="tx1"/>
              </a:solidFill>
              <a:latin typeface="+mn-lt"/>
              <a:cs typeface="Times New Roman" panose="02020603050405020304" pitchFamily="18" charset="0"/>
            </a:rPr>
            <a:t> Valley, as a launch pad for students."</a:t>
          </a:r>
          <a:endParaRPr lang="ru-RU" sz="2200" kern="1200" dirty="0">
            <a:solidFill>
              <a:schemeClr val="tx1"/>
            </a:solidFill>
            <a:latin typeface="+mn-lt"/>
            <a:cs typeface="Times New Roman" panose="02020603050405020304" pitchFamily="18" charset="0"/>
          </a:endParaRPr>
        </a:p>
      </dsp:txBody>
      <dsp:txXfrm>
        <a:off x="1943860" y="0"/>
        <a:ext cx="6733103" cy="2084678"/>
      </dsp:txXfrm>
    </dsp:sp>
    <dsp:sp modelId="{023CD086-118D-4EF6-BD8E-D80F3B7459D6}">
      <dsp:nvSpPr>
        <dsp:cNvPr id="0" name=""/>
        <dsp:cNvSpPr/>
      </dsp:nvSpPr>
      <dsp:spPr>
        <a:xfrm>
          <a:off x="208467" y="208467"/>
          <a:ext cx="1735392" cy="1667742"/>
        </a:xfrm>
        <a:prstGeom prst="roundRect">
          <a:avLst>
            <a:gd name="adj" fmla="val 10000"/>
          </a:avLst>
        </a:prstGeom>
        <a:blipFill rotWithShape="1">
          <a:blip xmlns:r="http://schemas.openxmlformats.org/officeDocument/2006/relationships" r:embed="rId1"/>
          <a:stretch>
            <a:fillRect/>
          </a:stretch>
        </a:blip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9BF00AE-622A-44EE-AD95-FA5C94016DE8}">
      <dsp:nvSpPr>
        <dsp:cNvPr id="0" name=""/>
        <dsp:cNvSpPr/>
      </dsp:nvSpPr>
      <dsp:spPr>
        <a:xfrm>
          <a:off x="0" y="2294209"/>
          <a:ext cx="8676964" cy="2084678"/>
        </a:xfrm>
        <a:prstGeom prst="roundRect">
          <a:avLst>
            <a:gd name="adj" fmla="val 10000"/>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just" defTabSz="977900">
            <a:lnSpc>
              <a:spcPct val="90000"/>
            </a:lnSpc>
            <a:spcBef>
              <a:spcPct val="0"/>
            </a:spcBef>
            <a:spcAft>
              <a:spcPct val="35000"/>
            </a:spcAft>
          </a:pPr>
          <a:r>
            <a:rPr lang="en-US" sz="2200" b="0" i="0" kern="1200" dirty="0" smtClean="0">
              <a:solidFill>
                <a:schemeClr val="tx1"/>
              </a:solidFill>
              <a:latin typeface="+mn-lt"/>
              <a:cs typeface="Times New Roman" panose="02020603050405020304" pitchFamily="18" charset="0"/>
            </a:rPr>
            <a:t>For students, this is an opportunity to make useful acquaintances and develop their business. "IT-Hub </a:t>
          </a:r>
          <a:r>
            <a:rPr lang="en-US" sz="2200" b="0" i="0" kern="1200" dirty="0" err="1" smtClean="0">
              <a:solidFill>
                <a:schemeClr val="tx1"/>
              </a:solidFill>
              <a:latin typeface="+mn-lt"/>
              <a:cs typeface="Times New Roman" panose="02020603050405020304" pitchFamily="18" charset="0"/>
            </a:rPr>
            <a:t>Terricon</a:t>
          </a:r>
          <a:r>
            <a:rPr lang="en-US" sz="2200" b="0" i="0" kern="1200" dirty="0" smtClean="0">
              <a:solidFill>
                <a:schemeClr val="tx1"/>
              </a:solidFill>
              <a:latin typeface="+mn-lt"/>
              <a:cs typeface="Times New Roman" panose="02020603050405020304" pitchFamily="18" charset="0"/>
            </a:rPr>
            <a:t> Valley" is a technological ecosystem that promotes the development of IT and Digital spheres through the training of beginners and experienced specialists.</a:t>
          </a:r>
          <a:endParaRPr lang="ru-RU" sz="2200" kern="1200" dirty="0">
            <a:solidFill>
              <a:schemeClr val="tx1"/>
            </a:solidFill>
            <a:latin typeface="+mn-lt"/>
            <a:cs typeface="Times New Roman" panose="02020603050405020304" pitchFamily="18" charset="0"/>
          </a:endParaRPr>
        </a:p>
      </dsp:txBody>
      <dsp:txXfrm>
        <a:off x="1943860" y="2294209"/>
        <a:ext cx="6733103" cy="2084678"/>
      </dsp:txXfrm>
    </dsp:sp>
    <dsp:sp modelId="{48E7E1A7-619B-4E9A-AE84-477BB9391D60}">
      <dsp:nvSpPr>
        <dsp:cNvPr id="0" name=""/>
        <dsp:cNvSpPr/>
      </dsp:nvSpPr>
      <dsp:spPr>
        <a:xfrm>
          <a:off x="208467" y="2501614"/>
          <a:ext cx="1735392" cy="1667742"/>
        </a:xfrm>
        <a:prstGeom prst="roundRect">
          <a:avLst>
            <a:gd name="adj" fmla="val 10000"/>
          </a:avLst>
        </a:prstGeom>
        <a:blipFill rotWithShape="1">
          <a:blip xmlns:r="http://schemas.openxmlformats.org/officeDocument/2006/relationships" r:embed="rId2"/>
          <a:stretch>
            <a:fillRect/>
          </a:stretch>
        </a:blip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1BCFB7-4114-479F-BBE7-AA2C5322A168}">
      <dsp:nvSpPr>
        <dsp:cNvPr id="0" name=""/>
        <dsp:cNvSpPr/>
      </dsp:nvSpPr>
      <dsp:spPr>
        <a:xfrm>
          <a:off x="0" y="1198913"/>
          <a:ext cx="8810503" cy="3480750"/>
        </a:xfrm>
        <a:prstGeom prst="rect">
          <a:avLst/>
        </a:prstGeom>
        <a:solidFill>
          <a:schemeClr val="dk2">
            <a:alpha val="90000"/>
            <a:tint val="4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3793" tIns="1353820" rIns="683793" bIns="113792" numCol="1" spcCol="1270" anchor="t" anchorCtr="0">
          <a:noAutofit/>
        </a:bodyPr>
        <a:lstStyle/>
        <a:p>
          <a:pPr marL="171450" lvl="1" indent="-171450" algn="l" defTabSz="711200">
            <a:lnSpc>
              <a:spcPct val="90000"/>
            </a:lnSpc>
            <a:spcBef>
              <a:spcPct val="0"/>
            </a:spcBef>
            <a:spcAft>
              <a:spcPct val="15000"/>
            </a:spcAft>
            <a:buChar char="••"/>
          </a:pPr>
          <a:r>
            <a:rPr lang="en-US" sz="1600" kern="1200" dirty="0" smtClean="0">
              <a:solidFill>
                <a:schemeClr val="tx1"/>
              </a:solidFill>
              <a:latin typeface="+mn-lt"/>
              <a:cs typeface="Times New Roman" panose="02020603050405020304" pitchFamily="18" charset="0"/>
            </a:rPr>
            <a:t>Entrepreneurship
Public procurement
Innovation management
HR management at private, quasi-public and public sector enterprises
Government and business
Financial literacy in the budget process
Modern tools for regulating the financial system in the context of digitalization and regional agglomeration</a:t>
          </a:r>
          <a:endParaRPr lang="ru-RU" sz="1600" kern="1200" dirty="0">
            <a:solidFill>
              <a:schemeClr val="tx1"/>
            </a:solidFill>
            <a:latin typeface="+mn-lt"/>
            <a:cs typeface="Times New Roman" panose="02020603050405020304" pitchFamily="18" charset="0"/>
          </a:endParaRPr>
        </a:p>
      </dsp:txBody>
      <dsp:txXfrm>
        <a:off x="0" y="1198913"/>
        <a:ext cx="8810503" cy="3480750"/>
      </dsp:txXfrm>
    </dsp:sp>
    <dsp:sp modelId="{DFDF2ECA-50B1-486D-AA32-86F4FD3593FA}">
      <dsp:nvSpPr>
        <dsp:cNvPr id="0" name=""/>
        <dsp:cNvSpPr/>
      </dsp:nvSpPr>
      <dsp:spPr>
        <a:xfrm>
          <a:off x="440525" y="1027411"/>
          <a:ext cx="6167352" cy="1130902"/>
        </a:xfrm>
        <a:prstGeom prst="round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3111" tIns="0" rIns="233111" bIns="0" numCol="1" spcCol="1270" anchor="ctr" anchorCtr="0">
          <a:noAutofit/>
        </a:bodyPr>
        <a:lstStyle/>
        <a:p>
          <a:pPr lvl="0" algn="ctr" defTabSz="711200">
            <a:lnSpc>
              <a:spcPct val="90000"/>
            </a:lnSpc>
            <a:spcBef>
              <a:spcPct val="0"/>
            </a:spcBef>
            <a:spcAft>
              <a:spcPct val="35000"/>
            </a:spcAft>
          </a:pPr>
          <a:r>
            <a:rPr lang="en-US" sz="1600" kern="1200" dirty="0" smtClean="0">
              <a:solidFill>
                <a:schemeClr val="tx1"/>
              </a:solidFill>
              <a:latin typeface="+mn-lt"/>
              <a:cs typeface="Times New Roman" panose="02020603050405020304" pitchFamily="18" charset="0"/>
            </a:rPr>
            <a:t>Nowadays joint short-term courses are being developed with entrepreneurs and other interested parties, which are scheduled to be held in May and September 2023 (depending on the number of students wishing to participate)</a:t>
          </a:r>
          <a:endParaRPr lang="ru-RU" sz="1600" kern="1200" dirty="0">
            <a:solidFill>
              <a:schemeClr val="tx1"/>
            </a:solidFill>
            <a:latin typeface="+mn-lt"/>
            <a:cs typeface="Times New Roman" panose="02020603050405020304" pitchFamily="18" charset="0"/>
          </a:endParaRPr>
        </a:p>
      </dsp:txBody>
      <dsp:txXfrm>
        <a:off x="495731" y="1082617"/>
        <a:ext cx="6056940" cy="1020490"/>
      </dsp:txXfrm>
    </dsp:sp>
  </dsp:spTree>
</dsp:drawing>
</file>

<file path=ppt/diagrams/layout1.xml><?xml version="1.0" encoding="utf-8"?>
<dgm:layoutDef xmlns:dgm="http://schemas.openxmlformats.org/drawingml/2006/diagram" xmlns:a="http://schemas.openxmlformats.org/drawingml/2006/main" uniqueId="urn:microsoft.com/office/officeart/2008/layout/AlternatingPictureBlocks">
  <dgm:title val=""/>
  <dgm:desc val=""/>
  <dgm:catLst>
    <dgm:cat type="picture" pri="15000"/>
    <dgm:cat type="pictureconvert" pri="15000"/>
    <dgm:cat type="list" pri="13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primFontSz" for="des" ptType="node" op="equ" val="65"/>
      <dgm:constr type="w" for="ch" forName="comp" refType="w"/>
      <dgm:constr type="h" for="ch" forName="comp" refType="h"/>
      <dgm:constr type="h" for="ch" forName="sibTrans" refType="w" refFor="ch" refForName="comp" op="equ" fact="0.05"/>
    </dgm:constrLst>
    <dgm:ruleLst/>
    <dgm:forEach name="Name0" axis="ch" ptType="node">
      <dgm:layoutNode name="comp" styleLbl="node1">
        <dgm:alg type="composite">
          <dgm:param type="ar" val="3.30"/>
        </dgm:alg>
        <dgm:shape xmlns:r="http://schemas.openxmlformats.org/officeDocument/2006/relationships" r:blip="">
          <dgm:adjLst/>
        </dgm:shape>
        <dgm:presOf/>
        <dgm:choose name="Name1">
          <dgm:if name="Name2" func="var" arg="dir" op="equ" val="norm">
            <dgm:choose name="Name4">
              <dgm:if name="Name5" axis="desOrSelf" ptType="node" func="posOdd" op="equ" val="1">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if>
              <dgm:else name="Name6">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else>
            </dgm:choose>
          </dgm:if>
          <dgm:else name="Name3">
            <dgm:choose name="Name7">
              <dgm:if name="Name8" axis="desOrSelf" ptType="node" func="posOdd" op="equ" val="1">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if>
              <dgm:else name="Name9">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else>
            </dgm:choose>
          </dgm:else>
        </dgm:choose>
        <dgm:ruleLst/>
        <dgm:layoutNode name="rect2" styleLbl="node1">
          <dgm:varLst>
            <dgm:bulletEnabled val="1"/>
          </dgm:varLst>
          <dgm:alg type="tx"/>
          <dgm:shape xmlns:r="http://schemas.openxmlformats.org/officeDocument/2006/relationships" type="rect" r:blip="">
            <dgm:adjLst/>
          </dgm:shape>
          <dgm:presOf axis="desOrSelf" ptType="node"/>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 styleLbl="lnNod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AlternatingPictureBlocks">
  <dgm:title val=""/>
  <dgm:desc val=""/>
  <dgm:catLst>
    <dgm:cat type="picture" pri="15000"/>
    <dgm:cat type="pictureconvert" pri="15000"/>
    <dgm:cat type="list" pri="13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primFontSz" for="des" ptType="node" op="equ" val="65"/>
      <dgm:constr type="w" for="ch" forName="comp" refType="w"/>
      <dgm:constr type="h" for="ch" forName="comp" refType="h"/>
      <dgm:constr type="h" for="ch" forName="sibTrans" refType="w" refFor="ch" refForName="comp" op="equ" fact="0.05"/>
    </dgm:constrLst>
    <dgm:ruleLst/>
    <dgm:forEach name="Name0" axis="ch" ptType="node">
      <dgm:layoutNode name="comp" styleLbl="node1">
        <dgm:alg type="composite">
          <dgm:param type="ar" val="3.30"/>
        </dgm:alg>
        <dgm:shape xmlns:r="http://schemas.openxmlformats.org/officeDocument/2006/relationships" r:blip="">
          <dgm:adjLst/>
        </dgm:shape>
        <dgm:presOf/>
        <dgm:choose name="Name1">
          <dgm:if name="Name2" func="var" arg="dir" op="equ" val="norm">
            <dgm:choose name="Name4">
              <dgm:if name="Name5" axis="desOrSelf" ptType="node" func="posOdd" op="equ" val="1">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if>
              <dgm:else name="Name6">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else>
            </dgm:choose>
          </dgm:if>
          <dgm:else name="Name3">
            <dgm:choose name="Name7">
              <dgm:if name="Name8" axis="desOrSelf" ptType="node" func="posOdd" op="equ" val="1">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if>
              <dgm:else name="Name9">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else>
            </dgm:choose>
          </dgm:else>
        </dgm:choose>
        <dgm:ruleLst/>
        <dgm:layoutNode name="rect2" styleLbl="node1">
          <dgm:varLst>
            <dgm:bulletEnabled val="1"/>
          </dgm:varLst>
          <dgm:alg type="tx"/>
          <dgm:shape xmlns:r="http://schemas.openxmlformats.org/officeDocument/2006/relationships" type="rect" r:blip="">
            <dgm:adjLst/>
          </dgm:shape>
          <dgm:presOf axis="desOrSelf" ptType="node"/>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 styleLbl="lnNod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PictureLineup">
  <dgm:title val=""/>
  <dgm:desc val=""/>
  <dgm:catLst>
    <dgm:cat type="picture" pri="19000"/>
    <dgm:cat type="pictureconvert" pri="19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 modelId="70" srcId="0" destId="40" srcOrd="3" destOrd="0"/>
        <dgm:cxn modelId="42" srcId="30" destId="41" srcOrd="0" destOrd="0"/>
      </dgm:cxnLst>
      <dgm:bg/>
      <dgm:whole/>
    </dgm:dataModel>
  </dgm:clrData>
  <dgm:layoutNode name="Name0">
    <dgm:varLst>
      <dgm:chMax/>
      <dgm:chPref/>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Parent" op="equ" val="65"/>
      <dgm:constr type="primFontSz" for="des" forName="Parent" refType="primFontSz" refFor="des" refForName="Parent" op="lte"/>
      <dgm:constr type="w" for="ch" forName="composite" refType="w"/>
      <dgm:constr type="h" for="ch" forName="composite" refType="h"/>
      <dgm:constr type="sp" refType="w" refFor="ch" refForName="composite" op="equ" fact="0"/>
      <dgm:constr type="w" for="ch" forName="sibTrans" refType="w" refFor="ch" refForName="composite" op="equ" fact="0.0001"/>
      <dgm:constr type="h" for="ch" forName="sibTrans" refType="w" refFor="ch" refForName="sibTrans" op="equ"/>
    </dgm:constrLst>
    <dgm:forEach name="nodesForEach" axis="ch" ptType="node">
      <dgm:layoutNode name="composite">
        <dgm:alg type="composite">
          <dgm:param type="ar" val="0.5"/>
        </dgm:alg>
        <dgm:shape xmlns:r="http://schemas.openxmlformats.org/officeDocument/2006/relationships" r:blip="">
          <dgm:adjLst/>
        </dgm:shape>
        <dgm:choose name="Name4">
          <dgm:if name="Name5" func="var" arg="dir" op="equ" val="norm">
            <dgm:constrLst>
              <dgm:constr type="l" for="ch" forName="Image" refType="w" fact="0"/>
              <dgm:constr type="t" for="ch" forName="Image" refType="h" fact="0"/>
              <dgm:constr type="w" for="ch" forName="Image" refType="h" fact="0.5"/>
              <dgm:constr type="h" for="ch" forName="Image" refType="w"/>
              <dgm:constr type="l" for="ch" forName="Accent" refType="w" fact="0"/>
              <dgm:constr type="t" for="ch" forName="Accent" refType="h" fact="0"/>
              <dgm:constr type="w" for="ch" forName="Accent" refType="w" fact="0.0001"/>
              <dgm:constr type="h" for="ch" forName="Accent" refType="h"/>
              <dgm:constr type="l" for="ch" forName="Parent" refType="w" fact="0"/>
              <dgm:constr type="t" for="ch" forName="Parent" refType="h" fact="0.5"/>
              <dgm:constr type="w" for="ch" forName="Parent" refType="w"/>
            </dgm:constrLst>
          </dgm:if>
          <dgm:else name="Name6">
            <dgm:constrLst>
              <dgm:constr type="l" for="ch" forName="Image" refType="w" fact="0"/>
              <dgm:constr type="t" for="ch" forName="Image" refType="h" fact="0"/>
              <dgm:constr type="w" for="ch" forName="Image" refType="h" fact="0.5"/>
              <dgm:constr type="h" for="ch" forName="Image" refType="w"/>
              <dgm:constr type="r" for="ch" forName="Accent" refType="w"/>
              <dgm:constr type="t" for="ch" forName="Accent" refType="h" fact="0"/>
              <dgm:constr type="w" for="ch" forName="Accent" refType="w" fact="0.0001"/>
              <dgm:constr type="h" for="ch" forName="Accent" refType="h"/>
              <dgm:constr type="l" for="ch" forName="Parent" refType="w" fact="0"/>
              <dgm:constr type="t" for="ch" forName="Parent" refType="h" fact="0.5"/>
              <dgm:constr type="w" for="ch" forName="Parent" refType="w"/>
            </dgm:constrLst>
          </dgm:else>
        </dgm:choose>
        <dgm:layoutNode name="Image" styleLbl="alignNode1">
          <dgm:alg type="sp"/>
          <dgm:shape xmlns:r="http://schemas.openxmlformats.org/officeDocument/2006/relationships" type="rect" r:blip="" blipPhldr="1">
            <dgm:adjLst/>
          </dgm:shape>
          <dgm:presOf/>
        </dgm:layoutNode>
        <dgm:layoutNode name="Accent" styleLbl="parChTrans1D1">
          <dgm:alg type="sp"/>
          <dgm:shape xmlns:r="http://schemas.openxmlformats.org/officeDocument/2006/relationships" type="line" r:blip="">
            <dgm:adjLst/>
          </dgm:shape>
          <dgm:presOf/>
        </dgm:layoutNode>
        <dgm:layoutNode name="Paren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CaptionedPictures">
  <dgm:title val=""/>
  <dgm:desc val=""/>
  <dgm:catLst>
    <dgm:cat type="picture" pri="5000"/>
    <dgm:cat type="pictureconvert" pri="5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60" srcId="0" destId="10" srcOrd="0" destOrd="0"/>
        <dgm:cxn modelId="12" srcId="10" destId="11" srcOrd="0" destOrd="0"/>
        <dgm:cxn modelId="7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 modelId="90" srcId="0" destId="40" srcOrd="3" destOrd="0"/>
        <dgm:cxn modelId="42" srcId="40" destId="41" srcOrd="0" destOrd="0"/>
      </dgm:cxnLst>
      <dgm:bg/>
      <dgm:whole/>
    </dgm:dataModel>
  </dgm:clrData>
  <dgm:layoutNode name="Name0">
    <dgm:varLst>
      <dgm:chMax/>
      <dgm:chPref/>
      <dgm:dir/>
    </dgm:varLst>
    <dgm:choose name="Name1">
      <dgm:if name="Name2" func="var" arg="dir" op="equ" val="norm">
        <dgm:alg type="snake">
          <dgm:param type="off" val="ctr"/>
        </dgm:alg>
      </dgm:if>
      <dgm:else name="Name3">
        <dgm:alg type="snake">
          <dgm:param type="grDir" val="tR"/>
          <dgm:param type="off" val="ctr"/>
        </dgm:alg>
      </dgm:else>
    </dgm:choose>
    <dgm:shape xmlns:r="http://schemas.openxmlformats.org/officeDocument/2006/relationships" r:blip="">
      <dgm:adjLst/>
    </dgm:shape>
    <dgm:constrLst>
      <dgm:constr type="primFontSz" for="des" forName="Parent" op="equ"/>
      <dgm:constr type="primFontSz" for="des" forName="Child" refType="primFontSz" refFor="des" refForName="Parent" op="lte"/>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varLst>
          <dgm:chMax val="1"/>
          <dgm:chPref val="1"/>
        </dgm:varLst>
        <dgm:alg type="composite">
          <dgm:param type="ar" val="0.85"/>
        </dgm:alg>
        <dgm:shape xmlns:r="http://schemas.openxmlformats.org/officeDocument/2006/relationships" r:blip="">
          <dgm:adjLst/>
        </dgm:shape>
        <dgm:constrLst>
          <dgm:constr type="l" for="ch" forName="Accent" refType="w" fact="0"/>
          <dgm:constr type="t" for="ch" forName="Accent" refType="h" fact="0"/>
          <dgm:constr type="w" for="ch" forName="Accent" refType="w"/>
          <dgm:constr type="h" for="ch" forName="Accent" refType="h"/>
          <dgm:constr type="l" for="ch" forName="Image" refType="w" fact="0.05"/>
          <dgm:constr type="t" for="ch" forName="Image" refType="h" fact="0.04"/>
          <dgm:constr type="w" for="ch" forName="Image" refType="w" fact="0.9"/>
          <dgm:constr type="h" for="ch" forName="Image" refType="h" fact="0.65"/>
          <dgm:constr type="l" for="ch" forName="ChildComposite" refType="w" fact="0.05"/>
          <dgm:constr type="t" for="ch" forName="ChildComposite" refType="h" fact="0.69"/>
          <dgm:constr type="w" for="ch" forName="ChildComposite" refType="w" fact="0.9"/>
          <dgm:constr type="h" for="ch" forName="ChildComposite" refType="h" fact="0.27"/>
        </dgm:constrLst>
        <dgm:layoutNode name="Accent" styleLbl="trAlignAcc1">
          <dgm:varLst>
            <dgm:chMax val="0"/>
            <dgm:chPref val="0"/>
          </dgm:varLst>
          <dgm:alg type="sp"/>
          <dgm:shape xmlns:r="http://schemas.openxmlformats.org/officeDocument/2006/relationships" type="rect" r:blip="">
            <dgm:adjLst/>
          </dgm:shape>
          <dgm:presOf/>
        </dgm:layoutNode>
        <dgm:layoutNode name="Image" styleLbl="alignImgPlace1">
          <dgm:varLst>
            <dgm:chMax val="0"/>
            <dgm:chPref val="0"/>
          </dgm:varLst>
          <dgm:alg type="sp"/>
          <dgm:shape xmlns:r="http://schemas.openxmlformats.org/officeDocument/2006/relationships" type="rect" r:blip="" blipPhldr="1">
            <dgm:adjLst/>
          </dgm:shape>
          <dgm:presOf/>
        </dgm:layoutNode>
        <dgm:layoutNode name="ChildComposite">
          <dgm:alg type="composite"/>
          <dgm:shape xmlns:r="http://schemas.openxmlformats.org/officeDocument/2006/relationships" r:blip="">
            <dgm:adjLst/>
          </dgm:shape>
          <dgm:choose name="Name4">
            <dgm:if name="Name5" axis="ch" ptType="node" func="cnt" op="gte" val="1">
              <dgm:constrLst>
                <dgm:constr type="l" for="ch" forName="Parent" refType="w" fact="0"/>
                <dgm:constr type="t" for="ch" forName="Parent" refType="h" fact="0"/>
                <dgm:constr type="w" for="ch" forName="Parent" refType="w"/>
                <dgm:constr type="h" for="ch" forName="Parent" refType="h" fact="0.3704"/>
                <dgm:constr type="l" for="ch" forName="Child" refType="w" fact="0"/>
                <dgm:constr type="t" for="ch" forName="Child" refType="h" fact="0.3704"/>
                <dgm:constr type="w" for="ch" forName="Child" refType="w"/>
                <dgm:constr type="h" for="ch" forName="Child" refType="h" fact="0.6296"/>
              </dgm:constrLst>
            </dgm:if>
            <dgm:else name="Name6">
              <dgm:constrLst>
                <dgm:constr type="l" for="ch" forName="Parent" refType="w" fact="0"/>
                <dgm:constr type="t" for="ch" forName="Parent" refType="h" fact="0"/>
                <dgm:constr type="w" for="ch" forName="Parent" refType="w"/>
                <dgm:constr type="h" for="ch" forName="Parent" refType="h"/>
                <dgm:constr type="l" for="ch" forName="Child" refType="w" fact="0"/>
                <dgm:constr type="t" for="ch" forName="Child" refType="h" fact="0"/>
                <dgm:constr type="w" for="ch" forName="Child" refType="w" fact="0"/>
                <dgm:constr type="h" for="ch" forName="Child" refType="h" fact="0"/>
              </dgm:constrLst>
            </dgm:else>
          </dgm:choose>
          <dgm:layoutNode name="Child" styleLbl="node1">
            <dgm:varLst>
              <dgm:chMax val="0"/>
              <dgm:chPref val="0"/>
              <dgm:bulletEnabled val="1"/>
            </dgm:varLst>
            <dgm:choose name="Name7">
              <dgm:if name="Name8" axis="ch" ptType="node" func="cnt" op="gt" val="1">
                <dgm:alg type="tx">
                  <dgm:param type="parTxLTRAlign" val="l"/>
                  <dgm:param type="parTxRTLAlign" val="r"/>
                  <dgm:param type="txAnchorVert" val="mid"/>
                  <dgm:param type="txAnchorVertCh" val="mid"/>
                </dgm:alg>
              </dgm:if>
              <dgm:else name="Name9">
                <dgm:alg type="tx">
                  <dgm:param type="parTxLTRAlign" val="ctr"/>
                  <dgm:param type="parTxRTLAlign" val="ctr"/>
                  <dgm:param type="shpTxLTRAlignCh" val="l"/>
                  <dgm:param type="shpTxRTLAlignCh" val="r"/>
                  <dgm:param type="txAnchorVert" val="mid"/>
                  <dgm:param type="txAnchorVertCh" val="mid"/>
                </dgm:alg>
              </dgm:else>
            </dgm:choose>
            <dgm:choose name="Name10">
              <dgm:if name="Name11" axis="ch" ptType="node" func="cnt" op="gte" val="1">
                <dgm:shape xmlns:r="http://schemas.openxmlformats.org/officeDocument/2006/relationships" type="rect" r:blip="">
                  <dgm:adjLst/>
                </dgm:shape>
              </dgm:if>
              <dgm:else name="Name12">
                <dgm:shape xmlns:r="http://schemas.openxmlformats.org/officeDocument/2006/relationships" type="rect" r:blip="" hideGeom="1">
                  <dgm:adjLst/>
                </dgm:shape>
              </dgm:else>
            </dgm:choose>
            <dgm:choose name="Name13">
              <dgm:if name="Name14" axis="ch" ptType="node" func="cnt" op="gte" val="1">
                <dgm:presOf axis="des" ptType="node"/>
              </dgm:if>
              <dgm:else name="Name15">
                <dgm:presOf/>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 styleLbl="revTx">
            <dgm:varLst>
              <dgm:chMax val="1"/>
              <dgm:chPref val="0"/>
              <dgm:bulletEnabled val="1"/>
            </dgm:varLst>
            <dgm:alg type="tx">
              <dgm:param type="shpTxLTRAlignCh" val="ctr"/>
              <dgm:param type="txAnchorVert" val="mid"/>
            </dgm:alg>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FCD7188-64CB-4915-9A32-5A71892E84F8}" type="datetimeFigureOut">
              <a:rPr lang="es-ES" smtClean="0"/>
              <a:t>27/03/2023</a:t>
            </a:fld>
            <a:endParaRPr lang="es-ES"/>
          </a:p>
        </p:txBody>
      </p:sp>
      <p:sp>
        <p:nvSpPr>
          <p:cNvPr id="4" name="Marcador de imagen de diapositiva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AE19C6A-E450-47D0-839F-E09BF7B1E953}" type="slidenum">
              <a:rPr lang="es-ES" smtClean="0"/>
              <a:t>‹#›</a:t>
            </a:fld>
            <a:endParaRPr lang="es-ES"/>
          </a:p>
        </p:txBody>
      </p:sp>
    </p:spTree>
    <p:extLst>
      <p:ext uri="{BB962C8B-B14F-4D97-AF65-F5344CB8AC3E}">
        <p14:creationId xmlns:p14="http://schemas.microsoft.com/office/powerpoint/2010/main" val="3946255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sp>
        <p:nvSpPr>
          <p:cNvPr id="18" name="Rectángulo 17">
            <a:extLst>
              <a:ext uri="{FF2B5EF4-FFF2-40B4-BE49-F238E27FC236}">
                <a16:creationId xmlns:a16="http://schemas.microsoft.com/office/drawing/2014/main" xmlns="" id="{3677A877-E2D5-4670-AAE6-FF3640512571}"/>
              </a:ext>
            </a:extLst>
          </p:cNvPr>
          <p:cNvSpPr/>
          <p:nvPr userDrawn="1"/>
        </p:nvSpPr>
        <p:spPr>
          <a:xfrm>
            <a:off x="0" y="0"/>
            <a:ext cx="9144000" cy="9277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Rectángulo 6">
            <a:extLst>
              <a:ext uri="{FF2B5EF4-FFF2-40B4-BE49-F238E27FC236}">
                <a16:creationId xmlns:a16="http://schemas.microsoft.com/office/drawing/2014/main" xmlns="" id="{40B27A78-4B58-4B8A-8B90-7A76C50B0D2E}"/>
              </a:ext>
            </a:extLst>
          </p:cNvPr>
          <p:cNvSpPr/>
          <p:nvPr userDrawn="1"/>
        </p:nvSpPr>
        <p:spPr>
          <a:xfrm>
            <a:off x="814003" y="3681164"/>
            <a:ext cx="7515995" cy="646331"/>
          </a:xfrm>
          <a:prstGeom prst="rect">
            <a:avLst/>
          </a:prstGeom>
        </p:spPr>
        <p:txBody>
          <a:bodyPr wrap="square">
            <a:spAutoFit/>
          </a:bodyPr>
          <a:lstStyle/>
          <a:p>
            <a:pPr algn="ctr">
              <a:defRPr/>
            </a:pPr>
            <a:r>
              <a:rPr lang="en-GB" altLang="es-ES" dirty="0">
                <a:latin typeface="Gadugi" panose="020B0502040204020203" pitchFamily="34" charset="0"/>
                <a:ea typeface="Gadugi" panose="020B0502040204020203" pitchFamily="34" charset="0"/>
                <a:cs typeface="Calibri Light" panose="020F0302020204030204" pitchFamily="34" charset="0"/>
              </a:rPr>
              <a:t>DEVELOPMENT OF A MASTER PROGRAMME IN THE MANAGEMENT OF INDUSTRIAL ENTREPRENEURSHIP FOR TRANSITION COUNTRIES</a:t>
            </a:r>
          </a:p>
        </p:txBody>
      </p:sp>
      <p:sp>
        <p:nvSpPr>
          <p:cNvPr id="8" name="Rectángulo 7">
            <a:extLst>
              <a:ext uri="{FF2B5EF4-FFF2-40B4-BE49-F238E27FC236}">
                <a16:creationId xmlns:a16="http://schemas.microsoft.com/office/drawing/2014/main" xmlns="" id="{CFAC2434-252E-4CA9-A162-490F501F5B94}"/>
              </a:ext>
            </a:extLst>
          </p:cNvPr>
          <p:cNvSpPr/>
          <p:nvPr userDrawn="1"/>
        </p:nvSpPr>
        <p:spPr>
          <a:xfrm>
            <a:off x="2948062" y="4341301"/>
            <a:ext cx="3247876" cy="325538"/>
          </a:xfrm>
          <a:prstGeom prst="rect">
            <a:avLst/>
          </a:prstGeom>
        </p:spPr>
        <p:txBody>
          <a:bodyPr wrap="none">
            <a:spAutoFit/>
          </a:bodyPr>
          <a:lstStyle/>
          <a:p>
            <a:pPr algn="ctr">
              <a:lnSpc>
                <a:spcPct val="115000"/>
              </a:lnSpc>
              <a:spcAft>
                <a:spcPts val="0"/>
              </a:spcAft>
            </a:pPr>
            <a:r>
              <a:rPr lang="en-GB" sz="1400" dirty="0">
                <a:solidFill>
                  <a:srgbClr val="4C483D"/>
                </a:solidFill>
                <a:latin typeface="Calibri Light" panose="020F0302020204030204" pitchFamily="34" charset="0"/>
                <a:ea typeface="Calibri" panose="020F0502020204030204" pitchFamily="34" charset="0"/>
                <a:cs typeface="Calibri Light" panose="020F0302020204030204" pitchFamily="34" charset="0"/>
              </a:rPr>
              <a:t>610198-EPP-1-2019-1-ES-EPPKA2-CBHE-JP</a:t>
            </a:r>
            <a:endParaRPr lang="es-ES" sz="1200" dirty="0">
              <a:solidFill>
                <a:srgbClr val="4C483D"/>
              </a:solidFill>
              <a:effectLst/>
              <a:latin typeface="Calibri Light" panose="020F0302020204030204" pitchFamily="34" charset="0"/>
              <a:ea typeface="Calibri" panose="020F0502020204030204" pitchFamily="34" charset="0"/>
              <a:cs typeface="Calibri Light" panose="020F0302020204030204" pitchFamily="34" charset="0"/>
            </a:endParaRPr>
          </a:p>
        </p:txBody>
      </p:sp>
      <p:pic>
        <p:nvPicPr>
          <p:cNvPr id="9" name="Imagen 8">
            <a:extLst>
              <a:ext uri="{FF2B5EF4-FFF2-40B4-BE49-F238E27FC236}">
                <a16:creationId xmlns:a16="http://schemas.microsoft.com/office/drawing/2014/main" xmlns="" id="{15D11FB7-6C0B-4A06-920E-53E41610BE7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465" r="25003"/>
          <a:stretch/>
        </p:blipFill>
        <p:spPr>
          <a:xfrm>
            <a:off x="3457622" y="5039969"/>
            <a:ext cx="2228756" cy="619042"/>
          </a:xfrm>
          <a:prstGeom prst="rect">
            <a:avLst/>
          </a:prstGeom>
        </p:spPr>
      </p:pic>
      <p:sp>
        <p:nvSpPr>
          <p:cNvPr id="10" name="CuadroTexto 9">
            <a:extLst>
              <a:ext uri="{FF2B5EF4-FFF2-40B4-BE49-F238E27FC236}">
                <a16:creationId xmlns:a16="http://schemas.microsoft.com/office/drawing/2014/main" xmlns="" id="{9C3243E9-D282-421E-9257-74AB8C72BF1C}"/>
              </a:ext>
            </a:extLst>
          </p:cNvPr>
          <p:cNvSpPr txBox="1"/>
          <p:nvPr userDrawn="1"/>
        </p:nvSpPr>
        <p:spPr>
          <a:xfrm>
            <a:off x="972000" y="5752327"/>
            <a:ext cx="7200000" cy="600164"/>
          </a:xfrm>
          <a:prstGeom prst="rect">
            <a:avLst/>
          </a:prstGeom>
          <a:noFill/>
        </p:spPr>
        <p:txBody>
          <a:bodyPr wrap="square" rtlCol="0">
            <a:spAutoFit/>
          </a:bodyPr>
          <a:lstStyle/>
          <a:p>
            <a:pPr algn="ctr"/>
            <a:r>
              <a:rPr lang="en-US" altLang="es-ES" sz="1100" dirty="0">
                <a:solidFill>
                  <a:srgbClr val="000000"/>
                </a:solidFill>
                <a:latin typeface="Calibri Light" panose="020F0302020204030204" pitchFamily="34" charset="0"/>
                <a:ea typeface="Calibri" panose="020F0502020204030204" pitchFamily="34" charset="0"/>
                <a:cs typeface="Calibri Light" panose="020F0302020204030204" pitchFamily="34" charset="0"/>
              </a:rPr>
              <a:t>The information and views set out in this publication are those of the authors and do not necessarily reflect the official opinion of the European Union. Neither the European Union institutions and bodies nor any person acting on their behalf may be held responsible for the use which may be made of the information contained therein.</a:t>
            </a:r>
            <a:endParaRPr lang="es-ES" sz="1100" dirty="0"/>
          </a:p>
        </p:txBody>
      </p:sp>
      <p:pic>
        <p:nvPicPr>
          <p:cNvPr id="11" name="Imagen 10" descr="Imagen que contiene dibujo, cuarto&#10;&#10;Descripción generada automáticamente">
            <a:extLst>
              <a:ext uri="{FF2B5EF4-FFF2-40B4-BE49-F238E27FC236}">
                <a16:creationId xmlns:a16="http://schemas.microsoft.com/office/drawing/2014/main" xmlns="" id="{BC514422-458A-46E9-B5C0-5B74FFF1D1A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536880" y="2352590"/>
            <a:ext cx="2070239" cy="1210634"/>
          </a:xfrm>
          <a:prstGeom prst="rect">
            <a:avLst/>
          </a:prstGeom>
        </p:spPr>
      </p:pic>
      <p:sp>
        <p:nvSpPr>
          <p:cNvPr id="20" name="Marcador de texto 19">
            <a:extLst>
              <a:ext uri="{FF2B5EF4-FFF2-40B4-BE49-F238E27FC236}">
                <a16:creationId xmlns:a16="http://schemas.microsoft.com/office/drawing/2014/main" xmlns="" id="{AD0534F8-4665-4F20-AD1A-711AAF6F48F0}"/>
              </a:ext>
            </a:extLst>
          </p:cNvPr>
          <p:cNvSpPr>
            <a:spLocks noGrp="1"/>
          </p:cNvSpPr>
          <p:nvPr>
            <p:ph type="body" sz="quarter" idx="10" hasCustomPrompt="1"/>
          </p:nvPr>
        </p:nvSpPr>
        <p:spPr>
          <a:xfrm>
            <a:off x="814388" y="772195"/>
            <a:ext cx="7515225" cy="536575"/>
          </a:xfrm>
          <a:prstGeom prst="rect">
            <a:avLst/>
          </a:prstGeom>
        </p:spPr>
        <p:txBody>
          <a:bodyPr/>
          <a:lstStyle>
            <a:lvl1pPr marL="0" indent="0" algn="ctr">
              <a:spcBef>
                <a:spcPts val="0"/>
              </a:spcBef>
              <a:buNone/>
              <a:defRPr sz="2800" b="1">
                <a:solidFill>
                  <a:srgbClr val="1B4E9F"/>
                </a:solidFill>
                <a:latin typeface="Gadugi" panose="020B0502040204020203" pitchFamily="34" charset="0"/>
                <a:ea typeface="Gadugi" panose="020B0502040204020203" pitchFamily="34" charset="0"/>
              </a:defRPr>
            </a:lvl1pPr>
            <a:lvl2pPr marL="457200" indent="0" algn="ctr">
              <a:buNone/>
              <a:defRPr sz="2400" b="1">
                <a:latin typeface="Gadugi" panose="020B0502040204020203" pitchFamily="34" charset="0"/>
                <a:ea typeface="Gadugi" panose="020B0502040204020203" pitchFamily="34" charset="0"/>
              </a:defRPr>
            </a:lvl2pPr>
            <a:lvl3pPr marL="914400" indent="0" algn="ctr">
              <a:buNone/>
              <a:defRPr sz="2400" b="1">
                <a:latin typeface="Gadugi" panose="020B0502040204020203" pitchFamily="34" charset="0"/>
                <a:ea typeface="Gadugi" panose="020B0502040204020203" pitchFamily="34" charset="0"/>
              </a:defRPr>
            </a:lvl3pPr>
            <a:lvl4pPr marL="1371600" indent="0" algn="ctr">
              <a:buNone/>
              <a:defRPr sz="2400" b="1">
                <a:latin typeface="Gadugi" panose="020B0502040204020203" pitchFamily="34" charset="0"/>
                <a:ea typeface="Gadugi" panose="020B0502040204020203" pitchFamily="34" charset="0"/>
              </a:defRPr>
            </a:lvl4pPr>
            <a:lvl5pPr marL="1828800" indent="0" algn="ctr">
              <a:buNone/>
              <a:defRPr sz="2400" b="1">
                <a:latin typeface="Gadugi" panose="020B0502040204020203" pitchFamily="34" charset="0"/>
                <a:ea typeface="Gadugi" panose="020B0502040204020203" pitchFamily="34" charset="0"/>
              </a:defRPr>
            </a:lvl5pPr>
          </a:lstStyle>
          <a:p>
            <a:pPr lvl="0"/>
            <a:r>
              <a:rPr lang="es-ES" dirty="0"/>
              <a:t>PRESENTATION TITLE</a:t>
            </a:r>
          </a:p>
        </p:txBody>
      </p:sp>
      <p:sp>
        <p:nvSpPr>
          <p:cNvPr id="21" name="Marcador de texto 19">
            <a:extLst>
              <a:ext uri="{FF2B5EF4-FFF2-40B4-BE49-F238E27FC236}">
                <a16:creationId xmlns:a16="http://schemas.microsoft.com/office/drawing/2014/main" xmlns="" id="{25813027-9BD4-4FAE-A129-3EF7346CE76D}"/>
              </a:ext>
            </a:extLst>
          </p:cNvPr>
          <p:cNvSpPr>
            <a:spLocks noGrp="1"/>
          </p:cNvSpPr>
          <p:nvPr>
            <p:ph type="body" sz="quarter" idx="11" hasCustomPrompt="1"/>
          </p:nvPr>
        </p:nvSpPr>
        <p:spPr>
          <a:xfrm>
            <a:off x="814388" y="1613483"/>
            <a:ext cx="7515225" cy="399763"/>
          </a:xfrm>
          <a:prstGeom prst="rect">
            <a:avLst/>
          </a:prstGeom>
        </p:spPr>
        <p:txBody>
          <a:bodyPr/>
          <a:lstStyle>
            <a:lvl1pPr marL="0" indent="0" algn="ctr">
              <a:spcBef>
                <a:spcPts val="0"/>
              </a:spcBef>
              <a:buNone/>
              <a:defRPr lang="es-ES" sz="1600" b="1" kern="1200" dirty="0" smtClean="0">
                <a:solidFill>
                  <a:srgbClr val="4C483D"/>
                </a:solidFill>
                <a:effectLst/>
                <a:latin typeface="Calibri Light" panose="020F0302020204030204" pitchFamily="34" charset="0"/>
                <a:ea typeface="Calibri" panose="020F0502020204030204" pitchFamily="34" charset="0"/>
                <a:cs typeface="Calibri Light" panose="020F0302020204030204" pitchFamily="34" charset="0"/>
              </a:defRPr>
            </a:lvl1pPr>
            <a:lvl2pPr marL="457200" indent="0" algn="ctr">
              <a:buNone/>
              <a:defRPr sz="2400" b="1">
                <a:latin typeface="Gadugi" panose="020B0502040204020203" pitchFamily="34" charset="0"/>
                <a:ea typeface="Gadugi" panose="020B0502040204020203" pitchFamily="34" charset="0"/>
              </a:defRPr>
            </a:lvl2pPr>
            <a:lvl3pPr marL="914400" indent="0" algn="ctr">
              <a:buNone/>
              <a:defRPr sz="2400" b="1">
                <a:latin typeface="Gadugi" panose="020B0502040204020203" pitchFamily="34" charset="0"/>
                <a:ea typeface="Gadugi" panose="020B0502040204020203" pitchFamily="34" charset="0"/>
              </a:defRPr>
            </a:lvl3pPr>
            <a:lvl4pPr marL="1371600" indent="0" algn="ctr">
              <a:buNone/>
              <a:defRPr sz="2400" b="1">
                <a:latin typeface="Gadugi" panose="020B0502040204020203" pitchFamily="34" charset="0"/>
                <a:ea typeface="Gadugi" panose="020B0502040204020203" pitchFamily="34" charset="0"/>
              </a:defRPr>
            </a:lvl4pPr>
            <a:lvl5pPr marL="1828800" indent="0" algn="ctr">
              <a:buNone/>
              <a:defRPr sz="2400" b="1">
                <a:latin typeface="Gadugi" panose="020B0502040204020203" pitchFamily="34" charset="0"/>
                <a:ea typeface="Gadugi" panose="020B0502040204020203" pitchFamily="34" charset="0"/>
              </a:defRPr>
            </a:lvl5pPr>
          </a:lstStyle>
          <a:p>
            <a:pPr lvl="0"/>
            <a:r>
              <a:rPr lang="es-ES" dirty="0" err="1"/>
              <a:t>Event</a:t>
            </a:r>
            <a:r>
              <a:rPr lang="es-ES" dirty="0"/>
              <a:t> </a:t>
            </a:r>
            <a:r>
              <a:rPr lang="es-ES" dirty="0" err="1"/>
              <a:t>Name</a:t>
            </a:r>
            <a:r>
              <a:rPr lang="es-ES" dirty="0"/>
              <a:t> / </a:t>
            </a:r>
            <a:r>
              <a:rPr lang="es-ES" dirty="0" err="1"/>
              <a:t>Work</a:t>
            </a:r>
            <a:r>
              <a:rPr lang="es-ES" dirty="0"/>
              <a:t> </a:t>
            </a:r>
            <a:r>
              <a:rPr lang="es-ES" dirty="0" err="1"/>
              <a:t>Package</a:t>
            </a:r>
            <a:endParaRPr lang="es-ES" dirty="0"/>
          </a:p>
        </p:txBody>
      </p:sp>
    </p:spTree>
    <p:extLst>
      <p:ext uri="{BB962C8B-B14F-4D97-AF65-F5344CB8AC3E}">
        <p14:creationId xmlns:p14="http://schemas.microsoft.com/office/powerpoint/2010/main" val="14193849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a:xfrm>
            <a:off x="628650" y="1031846"/>
            <a:ext cx="7886700" cy="616898"/>
          </a:xfrm>
          <a:prstGeom prst="rect">
            <a:avLst/>
          </a:prstGeom>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628650" y="1825625"/>
            <a:ext cx="7886700" cy="4351338"/>
          </a:xfrm>
          <a:prstGeom prst="rect">
            <a:avLst/>
          </a:prstGeo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endParaRPr lang="es-E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s-E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3271A28E-7137-4797-BAC9-64E4AD43C013}" type="slidenum">
              <a:rPr lang="es-ES" smtClean="0"/>
              <a:t>‹#›</a:t>
            </a:fld>
            <a:endParaRPr lang="es-ES"/>
          </a:p>
        </p:txBody>
      </p:sp>
    </p:spTree>
    <p:extLst>
      <p:ext uri="{BB962C8B-B14F-4D97-AF65-F5344CB8AC3E}">
        <p14:creationId xmlns:p14="http://schemas.microsoft.com/office/powerpoint/2010/main" val="41746317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939566"/>
            <a:ext cx="1971675" cy="5195452"/>
          </a:xfrm>
          <a:prstGeom prst="rect">
            <a:avLst/>
          </a:prstGeo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628650" y="939566"/>
            <a:ext cx="5800725" cy="5195451"/>
          </a:xfrm>
          <a:prstGeom prst="rect">
            <a:avLst/>
          </a:prstGeo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endParaRPr lang="es-E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s-E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3271A28E-7137-4797-BAC9-64E4AD43C013}" type="slidenum">
              <a:rPr lang="es-ES" smtClean="0"/>
              <a:t>‹#›</a:t>
            </a:fld>
            <a:endParaRPr lang="es-ES"/>
          </a:p>
        </p:txBody>
      </p:sp>
    </p:spTree>
    <p:extLst>
      <p:ext uri="{BB962C8B-B14F-4D97-AF65-F5344CB8AC3E}">
        <p14:creationId xmlns:p14="http://schemas.microsoft.com/office/powerpoint/2010/main" val="17609666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a:t>单击此处编辑母版标题样式</a:t>
            </a:r>
          </a:p>
        </p:txBody>
      </p:sp>
      <p:sp>
        <p:nvSpPr>
          <p:cNvPr id="3" name="副标题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354C04A2-24FC-4BA9-AD50-73B543BFA40D}"/>
              </a:ext>
            </a:extLst>
          </p:cNvPr>
          <p:cNvSpPr>
            <a:spLocks noGrp="1" noChangeArrowheads="1"/>
          </p:cNvSpPr>
          <p:nvPr>
            <p:ph type="dt" sz="half" idx="10"/>
          </p:nvPr>
        </p:nvSpPr>
        <p:spPr>
          <a:ln/>
        </p:spPr>
        <p:txBody>
          <a:bodyPr/>
          <a:lstStyle>
            <a:lvl1pPr>
              <a:defRPr/>
            </a:lvl1pPr>
          </a:lstStyle>
          <a:p>
            <a:pPr>
              <a:defRPr/>
            </a:pPr>
            <a:fld id="{6A759C4D-2856-4449-9D5B-314DE946F5C8}" type="datetime1">
              <a:rPr lang="zh-CN" altLang="en-US"/>
              <a:pPr>
                <a:defRPr/>
              </a:pPr>
              <a:t>2023/3/27</a:t>
            </a:fld>
            <a:endParaRPr lang="zh-CN" altLang="en-US" sz="1800">
              <a:solidFill>
                <a:schemeClr val="tx1"/>
              </a:solidFill>
            </a:endParaRPr>
          </a:p>
        </p:txBody>
      </p:sp>
      <p:sp>
        <p:nvSpPr>
          <p:cNvPr id="5" name="页脚占位符 4">
            <a:extLst>
              <a:ext uri="{FF2B5EF4-FFF2-40B4-BE49-F238E27FC236}">
                <a16:creationId xmlns:a16="http://schemas.microsoft.com/office/drawing/2014/main" xmlns="" id="{3DFEA95A-0BF0-4C20-B242-975E7118FB01}"/>
              </a:ext>
            </a:extLst>
          </p:cNvPr>
          <p:cNvSpPr>
            <a:spLocks noGrp="1" noChangeArrowheads="1"/>
          </p:cNvSpPr>
          <p:nvPr>
            <p:ph type="ftr" sz="quarter" idx="11"/>
          </p:nvPr>
        </p:nvSpPr>
        <p:spPr>
          <a:ln/>
        </p:spPr>
        <p:txBody>
          <a:bodyPr/>
          <a:lstStyle>
            <a:lvl1pPr>
              <a:defRPr/>
            </a:lvl1pPr>
          </a:lstStyle>
          <a:p>
            <a:pPr>
              <a:defRPr/>
            </a:pPr>
            <a:endParaRPr lang="zh-CN" altLang="zh-CN"/>
          </a:p>
        </p:txBody>
      </p:sp>
      <p:sp>
        <p:nvSpPr>
          <p:cNvPr id="6" name="灯片编号占位符 5">
            <a:extLst>
              <a:ext uri="{FF2B5EF4-FFF2-40B4-BE49-F238E27FC236}">
                <a16:creationId xmlns:a16="http://schemas.microsoft.com/office/drawing/2014/main" xmlns="" id="{FD189407-40E9-40CB-9938-8B53363220BB}"/>
              </a:ext>
            </a:extLst>
          </p:cNvPr>
          <p:cNvSpPr>
            <a:spLocks noGrp="1" noChangeArrowheads="1"/>
          </p:cNvSpPr>
          <p:nvPr>
            <p:ph type="sldNum" sz="quarter" idx="12"/>
          </p:nvPr>
        </p:nvSpPr>
        <p:spPr>
          <a:ln/>
        </p:spPr>
        <p:txBody>
          <a:bodyPr/>
          <a:lstStyle>
            <a:lvl1pPr>
              <a:defRPr/>
            </a:lvl1pPr>
          </a:lstStyle>
          <a:p>
            <a:fld id="{9D276946-F3E1-4405-86F2-1CA2927629F9}" type="slidenum">
              <a:rPr lang="zh-CN" altLang="en-US"/>
              <a:pPr/>
              <a:t>‹#›</a:t>
            </a:fld>
            <a:endParaRPr lang="zh-CN" altLang="en-US" sz="1800">
              <a:solidFill>
                <a:schemeClr val="tx1"/>
              </a:solidFill>
            </a:endParaRPr>
          </a:p>
        </p:txBody>
      </p:sp>
    </p:spTree>
    <p:extLst>
      <p:ext uri="{BB962C8B-B14F-4D97-AF65-F5344CB8AC3E}">
        <p14:creationId xmlns:p14="http://schemas.microsoft.com/office/powerpoint/2010/main" val="37753144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
        <p:nvSpPr>
          <p:cNvPr id="2" name="Title 1">
            <a:extLst>
              <a:ext uri="{C183D7F6-B498-43B3-948B-1728B52AA6E4}">
                <adec:decorative xmlns:adec="http://schemas.microsoft.com/office/drawing/2017/decorative" xmlns="" val="0"/>
              </a:ext>
            </a:extLst>
          </p:cNvPr>
          <p:cNvSpPr>
            <a:spLocks noGrp="1"/>
          </p:cNvSpPr>
          <p:nvPr>
            <p:ph type="title" hasCustomPrompt="1"/>
          </p:nvPr>
        </p:nvSpPr>
        <p:spPr>
          <a:xfrm>
            <a:off x="628650" y="1174459"/>
            <a:ext cx="7886700" cy="474286"/>
          </a:xfrm>
          <a:prstGeom prst="rect">
            <a:avLst/>
          </a:prstGeom>
        </p:spPr>
        <p:txBody>
          <a:bodyPr/>
          <a:lstStyle>
            <a:lvl1pPr algn="ctr">
              <a:defRPr sz="2800" b="1">
                <a:latin typeface="Gadugi" panose="020B0502040204020203" pitchFamily="34" charset="0"/>
                <a:ea typeface="Gadugi" panose="020B0502040204020203" pitchFamily="34" charset="0"/>
              </a:defRPr>
            </a:lvl1pPr>
          </a:lstStyle>
          <a:p>
            <a:r>
              <a:rPr lang="es-ES" dirty="0" err="1"/>
              <a:t>Click</a:t>
            </a:r>
            <a:r>
              <a:rPr lang="es-ES" dirty="0"/>
              <a:t> </a:t>
            </a:r>
            <a:r>
              <a:rPr lang="es-ES" dirty="0" err="1"/>
              <a:t>here</a:t>
            </a:r>
            <a:r>
              <a:rPr lang="es-ES" dirty="0"/>
              <a:t> </a:t>
            </a:r>
            <a:r>
              <a:rPr lang="es-ES" dirty="0" err="1"/>
              <a:t>to</a:t>
            </a:r>
            <a:r>
              <a:rPr lang="es-ES" dirty="0"/>
              <a:t> </a:t>
            </a:r>
            <a:r>
              <a:rPr lang="es-ES" dirty="0" err="1"/>
              <a:t>modity</a:t>
            </a:r>
            <a:r>
              <a:rPr lang="es-ES" dirty="0"/>
              <a:t> </a:t>
            </a:r>
            <a:r>
              <a:rPr lang="es-ES" dirty="0" err="1"/>
              <a:t>the</a:t>
            </a:r>
            <a:r>
              <a:rPr lang="es-ES" dirty="0"/>
              <a:t> </a:t>
            </a:r>
            <a:r>
              <a:rPr lang="es-ES" dirty="0" err="1"/>
              <a:t>slide</a:t>
            </a:r>
            <a:r>
              <a:rPr lang="es-ES" dirty="0"/>
              <a:t> </a:t>
            </a:r>
            <a:r>
              <a:rPr lang="es-ES" dirty="0" err="1"/>
              <a:t>Title</a:t>
            </a:r>
            <a:endParaRPr lang="en-US" dirty="0"/>
          </a:p>
        </p:txBody>
      </p:sp>
      <p:sp>
        <p:nvSpPr>
          <p:cNvPr id="3" name="Content Placeholder 2"/>
          <p:cNvSpPr>
            <a:spLocks noGrp="1"/>
          </p:cNvSpPr>
          <p:nvPr>
            <p:ph idx="1" hasCustomPrompt="1"/>
          </p:nvPr>
        </p:nvSpPr>
        <p:spPr>
          <a:xfrm>
            <a:off x="628650" y="1825624"/>
            <a:ext cx="7886700" cy="4659065"/>
          </a:xfrm>
          <a:prstGeom prst="rect">
            <a:avLst/>
          </a:prstGeom>
        </p:spPr>
        <p:txBody>
          <a:bodyPr/>
          <a:lstStyle>
            <a:lvl1pPr marL="0" indent="0">
              <a:buNone/>
              <a:defRPr sz="2400">
                <a:latin typeface="Calibri Light" panose="020F0302020204030204" pitchFamily="34" charset="0"/>
                <a:cs typeface="Calibri Light" panose="020F0302020204030204" pitchFamily="34" charset="0"/>
              </a:defRPr>
            </a:lvl1pPr>
            <a:lvl2pPr>
              <a:defRPr sz="2000">
                <a:latin typeface="Calibri Light" panose="020F0302020204030204" pitchFamily="34" charset="0"/>
                <a:cs typeface="Calibri Light" panose="020F0302020204030204" pitchFamily="34" charset="0"/>
              </a:defRPr>
            </a:lvl2pPr>
            <a:lvl3pPr>
              <a:defRPr sz="1800">
                <a:latin typeface="Calibri Light" panose="020F0302020204030204" pitchFamily="34" charset="0"/>
                <a:cs typeface="Calibri Light" panose="020F0302020204030204" pitchFamily="34" charset="0"/>
              </a:defRPr>
            </a:lvl3pPr>
            <a:lvl4pPr>
              <a:defRPr sz="1600">
                <a:latin typeface="Calibri Light" panose="020F0302020204030204" pitchFamily="34" charset="0"/>
                <a:cs typeface="Calibri Light" panose="020F0302020204030204" pitchFamily="34" charset="0"/>
              </a:defRPr>
            </a:lvl4pPr>
            <a:lvl5pPr>
              <a:defRPr sz="1600">
                <a:latin typeface="Calibri Light" panose="020F0302020204030204" pitchFamily="34" charset="0"/>
                <a:cs typeface="Calibri Light" panose="020F0302020204030204" pitchFamily="34" charset="0"/>
              </a:defRPr>
            </a:lvl5pPr>
          </a:lstStyle>
          <a:p>
            <a:pPr lvl="0"/>
            <a:r>
              <a:rPr lang="es-ES" dirty="0" err="1"/>
              <a:t>Click</a:t>
            </a:r>
            <a:r>
              <a:rPr lang="es-ES" dirty="0"/>
              <a:t> </a:t>
            </a:r>
            <a:r>
              <a:rPr lang="es-ES" dirty="0" err="1"/>
              <a:t>here</a:t>
            </a:r>
            <a:r>
              <a:rPr lang="es-ES" dirty="0"/>
              <a:t> </a:t>
            </a:r>
            <a:r>
              <a:rPr lang="es-ES" dirty="0" err="1"/>
              <a:t>to</a:t>
            </a:r>
            <a:r>
              <a:rPr lang="es-ES" dirty="0"/>
              <a:t> </a:t>
            </a:r>
            <a:r>
              <a:rPr lang="es-ES" dirty="0" err="1"/>
              <a:t>modigy</a:t>
            </a:r>
            <a:r>
              <a:rPr lang="es-ES" dirty="0"/>
              <a:t> </a:t>
            </a:r>
            <a:r>
              <a:rPr lang="es-ES" dirty="0" err="1"/>
              <a:t>text</a:t>
            </a:r>
            <a:endParaRPr lang="en-US" dirty="0"/>
          </a:p>
        </p:txBody>
      </p:sp>
      <p:sp>
        <p:nvSpPr>
          <p:cNvPr id="6" name="Slide Number Placeholder 5"/>
          <p:cNvSpPr>
            <a:spLocks noGrp="1"/>
          </p:cNvSpPr>
          <p:nvPr>
            <p:ph type="sldNum" sz="quarter" idx="12"/>
          </p:nvPr>
        </p:nvSpPr>
        <p:spPr>
          <a:xfrm>
            <a:off x="8045042" y="6484690"/>
            <a:ext cx="470308" cy="236786"/>
          </a:xfrm>
          <a:prstGeom prst="rect">
            <a:avLst/>
          </a:prstGeom>
        </p:spPr>
        <p:txBody>
          <a:bodyPr/>
          <a:lstStyle>
            <a:lvl1pPr>
              <a:defRPr sz="1200">
                <a:latin typeface="Gadugi" panose="020B0502040204020203" pitchFamily="34" charset="0"/>
                <a:ea typeface="Gadugi" panose="020B0502040204020203" pitchFamily="34" charset="0"/>
              </a:defRPr>
            </a:lvl1pPr>
          </a:lstStyle>
          <a:p>
            <a:fld id="{3271A28E-7137-4797-BAC9-64E4AD43C013}" type="slidenum">
              <a:rPr lang="es-ES" smtClean="0"/>
              <a:pPr/>
              <a:t>‹#›</a:t>
            </a:fld>
            <a:endParaRPr lang="es-ES"/>
          </a:p>
        </p:txBody>
      </p:sp>
    </p:spTree>
    <p:extLst>
      <p:ext uri="{BB962C8B-B14F-4D97-AF65-F5344CB8AC3E}">
        <p14:creationId xmlns:p14="http://schemas.microsoft.com/office/powerpoint/2010/main" val="24718418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a:prstGeom prst="rect">
            <a:avLst/>
          </a:prstGeom>
        </p:spPr>
        <p:txBody>
          <a:bodyPr anchor="b"/>
          <a:lstStyle>
            <a:lvl1pPr>
              <a:defRPr sz="60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23888" y="4589464"/>
            <a:ext cx="7886700" cy="1500187"/>
          </a:xfrm>
          <a:prstGeom prst="rect">
            <a:avLst/>
          </a:prstGeo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a:xfrm>
            <a:off x="628650" y="6356351"/>
            <a:ext cx="2057400" cy="365125"/>
          </a:xfrm>
          <a:prstGeom prst="rect">
            <a:avLst/>
          </a:prstGeom>
        </p:spPr>
        <p:txBody>
          <a:bodyPr/>
          <a:lstStyle/>
          <a:p>
            <a:endParaRPr lang="es-E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s-E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3271A28E-7137-4797-BAC9-64E4AD43C013}" type="slidenum">
              <a:rPr lang="es-ES" smtClean="0"/>
              <a:t>‹#›</a:t>
            </a:fld>
            <a:endParaRPr lang="es-ES"/>
          </a:p>
        </p:txBody>
      </p:sp>
    </p:spTree>
    <p:extLst>
      <p:ext uri="{BB962C8B-B14F-4D97-AF65-F5344CB8AC3E}">
        <p14:creationId xmlns:p14="http://schemas.microsoft.com/office/powerpoint/2010/main" val="3768856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a:xfrm>
            <a:off x="628650" y="1040235"/>
            <a:ext cx="7886700" cy="566564"/>
          </a:xfrm>
          <a:prstGeom prst="rect">
            <a:avLst/>
          </a:prstGeom>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628650" y="1825625"/>
            <a:ext cx="3886200" cy="4351338"/>
          </a:xfrm>
          <a:prstGeom prst="rect">
            <a:avLst/>
          </a:prstGeo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4629150" y="1825625"/>
            <a:ext cx="3886200" cy="4351338"/>
          </a:xfrm>
          <a:prstGeom prst="rect">
            <a:avLst/>
          </a:prstGeo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a:xfrm>
            <a:off x="628650" y="6356351"/>
            <a:ext cx="2057400" cy="365125"/>
          </a:xfrm>
          <a:prstGeom prst="rect">
            <a:avLst/>
          </a:prstGeom>
        </p:spPr>
        <p:txBody>
          <a:bodyPr/>
          <a:lstStyle/>
          <a:p>
            <a:endParaRPr lang="es-ES"/>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s-ES"/>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3271A28E-7137-4797-BAC9-64E4AD43C013}" type="slidenum">
              <a:rPr lang="es-ES" smtClean="0"/>
              <a:t>‹#›</a:t>
            </a:fld>
            <a:endParaRPr lang="es-ES"/>
          </a:p>
        </p:txBody>
      </p:sp>
    </p:spTree>
    <p:extLst>
      <p:ext uri="{BB962C8B-B14F-4D97-AF65-F5344CB8AC3E}">
        <p14:creationId xmlns:p14="http://schemas.microsoft.com/office/powerpoint/2010/main" val="9248745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629841" y="1006679"/>
            <a:ext cx="7886700" cy="642065"/>
          </a:xfrm>
          <a:prstGeom prst="rect">
            <a:avLst/>
          </a:prstGeo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29842" y="1681163"/>
            <a:ext cx="3868340"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Content Placeholder 3"/>
          <p:cNvSpPr>
            <a:spLocks noGrp="1"/>
          </p:cNvSpPr>
          <p:nvPr>
            <p:ph sz="half" idx="2"/>
          </p:nvPr>
        </p:nvSpPr>
        <p:spPr>
          <a:xfrm>
            <a:off x="629842" y="2505075"/>
            <a:ext cx="3868340" cy="3684588"/>
          </a:xfrm>
          <a:prstGeom prst="rect">
            <a:avLst/>
          </a:prstGeo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4629150" y="1681163"/>
            <a:ext cx="3887391"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Content Placeholder 5"/>
          <p:cNvSpPr>
            <a:spLocks noGrp="1"/>
          </p:cNvSpPr>
          <p:nvPr>
            <p:ph sz="quarter" idx="4"/>
          </p:nvPr>
        </p:nvSpPr>
        <p:spPr>
          <a:xfrm>
            <a:off x="4629150" y="2505075"/>
            <a:ext cx="3887391" cy="3684588"/>
          </a:xfrm>
          <a:prstGeom prst="rect">
            <a:avLst/>
          </a:prstGeo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a:xfrm>
            <a:off x="628650" y="6356351"/>
            <a:ext cx="2057400" cy="365125"/>
          </a:xfrm>
          <a:prstGeom prst="rect">
            <a:avLst/>
          </a:prstGeom>
        </p:spPr>
        <p:txBody>
          <a:bodyPr/>
          <a:lstStyle/>
          <a:p>
            <a:endParaRPr lang="es-ES"/>
          </a:p>
        </p:txBody>
      </p:sp>
      <p:sp>
        <p:nvSpPr>
          <p:cNvPr id="8" name="Footer Placeholder 7"/>
          <p:cNvSpPr>
            <a:spLocks noGrp="1"/>
          </p:cNvSpPr>
          <p:nvPr>
            <p:ph type="ftr" sz="quarter" idx="11"/>
          </p:nvPr>
        </p:nvSpPr>
        <p:spPr>
          <a:xfrm>
            <a:off x="3028950" y="6356351"/>
            <a:ext cx="3086100" cy="365125"/>
          </a:xfrm>
          <a:prstGeom prst="rect">
            <a:avLst/>
          </a:prstGeom>
        </p:spPr>
        <p:txBody>
          <a:bodyPr/>
          <a:lstStyle/>
          <a:p>
            <a:endParaRPr lang="es-ES"/>
          </a:p>
        </p:txBody>
      </p:sp>
      <p:sp>
        <p:nvSpPr>
          <p:cNvPr id="9" name="Slide Number Placeholder 8"/>
          <p:cNvSpPr>
            <a:spLocks noGrp="1"/>
          </p:cNvSpPr>
          <p:nvPr>
            <p:ph type="sldNum" sz="quarter" idx="12"/>
          </p:nvPr>
        </p:nvSpPr>
        <p:spPr>
          <a:xfrm>
            <a:off x="6457950" y="6356351"/>
            <a:ext cx="2057400" cy="365125"/>
          </a:xfrm>
          <a:prstGeom prst="rect">
            <a:avLst/>
          </a:prstGeom>
        </p:spPr>
        <p:txBody>
          <a:bodyPr/>
          <a:lstStyle/>
          <a:p>
            <a:fld id="{3271A28E-7137-4797-BAC9-64E4AD43C013}" type="slidenum">
              <a:rPr lang="es-ES" smtClean="0"/>
              <a:t>‹#›</a:t>
            </a:fld>
            <a:endParaRPr lang="es-ES"/>
          </a:p>
        </p:txBody>
      </p:sp>
    </p:spTree>
    <p:extLst>
      <p:ext uri="{BB962C8B-B14F-4D97-AF65-F5344CB8AC3E}">
        <p14:creationId xmlns:p14="http://schemas.microsoft.com/office/powerpoint/2010/main" val="22480645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a:xfrm>
            <a:off x="628650" y="1111747"/>
            <a:ext cx="7886700" cy="1325563"/>
          </a:xfrm>
          <a:prstGeom prst="rect">
            <a:avLst/>
          </a:prstGeom>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a:xfrm>
            <a:off x="628650" y="6356351"/>
            <a:ext cx="2057400" cy="365125"/>
          </a:xfrm>
          <a:prstGeom prst="rect">
            <a:avLst/>
          </a:prstGeom>
        </p:spPr>
        <p:txBody>
          <a:bodyPr/>
          <a:lstStyle/>
          <a:p>
            <a:endParaRPr lang="es-ES"/>
          </a:p>
        </p:txBody>
      </p:sp>
      <p:sp>
        <p:nvSpPr>
          <p:cNvPr id="4" name="Footer Placeholder 3"/>
          <p:cNvSpPr>
            <a:spLocks noGrp="1"/>
          </p:cNvSpPr>
          <p:nvPr>
            <p:ph type="ftr" sz="quarter" idx="11"/>
          </p:nvPr>
        </p:nvSpPr>
        <p:spPr>
          <a:xfrm>
            <a:off x="3028950" y="6356351"/>
            <a:ext cx="3086100" cy="365125"/>
          </a:xfrm>
          <a:prstGeom prst="rect">
            <a:avLst/>
          </a:prstGeom>
        </p:spPr>
        <p:txBody>
          <a:bodyPr/>
          <a:lstStyle/>
          <a:p>
            <a:endParaRPr lang="es-ES"/>
          </a:p>
        </p:txBody>
      </p:sp>
      <p:sp>
        <p:nvSpPr>
          <p:cNvPr id="5" name="Slide Number Placeholder 4"/>
          <p:cNvSpPr>
            <a:spLocks noGrp="1"/>
          </p:cNvSpPr>
          <p:nvPr>
            <p:ph type="sldNum" sz="quarter" idx="12"/>
          </p:nvPr>
        </p:nvSpPr>
        <p:spPr>
          <a:xfrm>
            <a:off x="6457950" y="6356351"/>
            <a:ext cx="2057400" cy="365125"/>
          </a:xfrm>
          <a:prstGeom prst="rect">
            <a:avLst/>
          </a:prstGeom>
        </p:spPr>
        <p:txBody>
          <a:bodyPr/>
          <a:lstStyle/>
          <a:p>
            <a:fld id="{3271A28E-7137-4797-BAC9-64E4AD43C013}" type="slidenum">
              <a:rPr lang="es-ES" smtClean="0"/>
              <a:t>‹#›</a:t>
            </a:fld>
            <a:endParaRPr lang="es-ES"/>
          </a:p>
        </p:txBody>
      </p:sp>
    </p:spTree>
    <p:extLst>
      <p:ext uri="{BB962C8B-B14F-4D97-AF65-F5344CB8AC3E}">
        <p14:creationId xmlns:p14="http://schemas.microsoft.com/office/powerpoint/2010/main" val="12037540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En blanco">
    <p:spTree>
      <p:nvGrpSpPr>
        <p:cNvPr id="1" name=""/>
        <p:cNvGrpSpPr/>
        <p:nvPr/>
      </p:nvGrpSpPr>
      <p:grpSpPr>
        <a:xfrm>
          <a:off x="0" y="0"/>
          <a:ext cx="0" cy="0"/>
          <a:chOff x="0" y="0"/>
          <a:chExt cx="0" cy="0"/>
        </a:xfrm>
      </p:grpSpPr>
      <p:pic>
        <p:nvPicPr>
          <p:cNvPr id="5" name="Marcador de contenido 6" descr="Imagen que contiene dibujo&#10;&#10;Descripción generada automáticamente">
            <a:extLst>
              <a:ext uri="{FF2B5EF4-FFF2-40B4-BE49-F238E27FC236}">
                <a16:creationId xmlns:a16="http://schemas.microsoft.com/office/drawing/2014/main" xmlns="" id="{3DBE629B-6615-45C6-8A90-29AEF2496F9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39173" y="206519"/>
            <a:ext cx="1058050" cy="619200"/>
          </a:xfrm>
          <a:prstGeom prst="rect">
            <a:avLst/>
          </a:prstGeom>
        </p:spPr>
      </p:pic>
      <p:pic>
        <p:nvPicPr>
          <p:cNvPr id="6" name="Imagen 5">
            <a:extLst>
              <a:ext uri="{FF2B5EF4-FFF2-40B4-BE49-F238E27FC236}">
                <a16:creationId xmlns:a16="http://schemas.microsoft.com/office/drawing/2014/main" xmlns="" id="{2A98B81E-A004-4971-8383-820CEAB383F3}"/>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1465" r="25003"/>
          <a:stretch/>
        </p:blipFill>
        <p:spPr>
          <a:xfrm>
            <a:off x="6576071" y="206677"/>
            <a:ext cx="2228756" cy="619042"/>
          </a:xfrm>
          <a:prstGeom prst="rect">
            <a:avLst/>
          </a:prstGeom>
        </p:spPr>
      </p:pic>
      <p:sp>
        <p:nvSpPr>
          <p:cNvPr id="7" name="Rectángulo 6">
            <a:extLst>
              <a:ext uri="{FF2B5EF4-FFF2-40B4-BE49-F238E27FC236}">
                <a16:creationId xmlns:a16="http://schemas.microsoft.com/office/drawing/2014/main" xmlns="" id="{6AC6C038-3F34-436A-8F78-E6E5B97EEA99}"/>
              </a:ext>
            </a:extLst>
          </p:cNvPr>
          <p:cNvSpPr/>
          <p:nvPr userDrawn="1"/>
        </p:nvSpPr>
        <p:spPr>
          <a:xfrm>
            <a:off x="1537439" y="200616"/>
            <a:ext cx="5071121" cy="646331"/>
          </a:xfrm>
          <a:prstGeom prst="rect">
            <a:avLst/>
          </a:prstGeom>
        </p:spPr>
        <p:txBody>
          <a:bodyPr wrap="square">
            <a:spAutoFit/>
          </a:bodyPr>
          <a:lstStyle/>
          <a:p>
            <a:pPr algn="ctr">
              <a:defRPr/>
            </a:pPr>
            <a:r>
              <a:rPr lang="en-GB" altLang="es-ES" sz="1200" dirty="0">
                <a:solidFill>
                  <a:schemeClr val="tx2">
                    <a:lumMod val="75000"/>
                  </a:schemeClr>
                </a:solidFill>
                <a:latin typeface="Arial" panose="020B0604020202020204" pitchFamily="34" charset="0"/>
                <a:ea typeface="Gadugi" panose="020B0502040204020203" pitchFamily="34" charset="0"/>
                <a:cs typeface="Arial" panose="020B0604020202020204" pitchFamily="34" charset="0"/>
              </a:rPr>
              <a:t>DEVELOPMENT OF A MASTER PROGRAMME IN THE MANAGEMENT OF INDUSTRIAL ENTREPRENEURSHIP FOR TRANSITION COUNTRIES</a:t>
            </a:r>
          </a:p>
        </p:txBody>
      </p:sp>
    </p:spTree>
    <p:extLst>
      <p:ext uri="{BB962C8B-B14F-4D97-AF65-F5344CB8AC3E}">
        <p14:creationId xmlns:p14="http://schemas.microsoft.com/office/powerpoint/2010/main" val="31052817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987426"/>
            <a:ext cx="2949178" cy="1738996"/>
          </a:xfrm>
          <a:prstGeom prst="rect">
            <a:avLst/>
          </a:prstGeom>
        </p:spPr>
        <p:txBody>
          <a:bodyPr anchor="b"/>
          <a:lstStyle>
            <a:lvl1pPr>
              <a:defRPr sz="32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3887391" y="987426"/>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629841" y="2726422"/>
            <a:ext cx="2949178" cy="3142566"/>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endParaRPr lang="es-ES"/>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s-ES"/>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3271A28E-7137-4797-BAC9-64E4AD43C013}" type="slidenum">
              <a:rPr lang="es-ES" smtClean="0"/>
              <a:t>‹#›</a:t>
            </a:fld>
            <a:endParaRPr lang="es-ES"/>
          </a:p>
        </p:txBody>
      </p:sp>
    </p:spTree>
    <p:extLst>
      <p:ext uri="{BB962C8B-B14F-4D97-AF65-F5344CB8AC3E}">
        <p14:creationId xmlns:p14="http://schemas.microsoft.com/office/powerpoint/2010/main" val="37376538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987426"/>
            <a:ext cx="2949178" cy="1697050"/>
          </a:xfrm>
          <a:prstGeom prst="rect">
            <a:avLst/>
          </a:prstGeom>
        </p:spPr>
        <p:txBody>
          <a:bodyPr anchor="b"/>
          <a:lstStyle>
            <a:lvl1pPr>
              <a:defRPr sz="32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3887391" y="987426"/>
            <a:ext cx="462915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629841" y="2684476"/>
            <a:ext cx="2949178" cy="3184511"/>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endParaRPr lang="es-ES"/>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s-ES"/>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3271A28E-7137-4797-BAC9-64E4AD43C013}" type="slidenum">
              <a:rPr lang="es-ES" smtClean="0"/>
              <a:t>‹#›</a:t>
            </a:fld>
            <a:endParaRPr lang="es-ES"/>
          </a:p>
        </p:txBody>
      </p:sp>
    </p:spTree>
    <p:extLst>
      <p:ext uri="{BB962C8B-B14F-4D97-AF65-F5344CB8AC3E}">
        <p14:creationId xmlns:p14="http://schemas.microsoft.com/office/powerpoint/2010/main" val="13437380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Marcador de contenido 6" descr="Imagen que contiene dibujo&#10;&#10;Descripción generada automáticamente">
            <a:extLst>
              <a:ext uri="{FF2B5EF4-FFF2-40B4-BE49-F238E27FC236}">
                <a16:creationId xmlns:a16="http://schemas.microsoft.com/office/drawing/2014/main" xmlns="" id="{75105A04-55D9-488F-91D5-269AB5B948AC}"/>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39173" y="206519"/>
            <a:ext cx="1058050" cy="619200"/>
          </a:xfrm>
          <a:prstGeom prst="rect">
            <a:avLst/>
          </a:prstGeom>
        </p:spPr>
      </p:pic>
      <p:pic>
        <p:nvPicPr>
          <p:cNvPr id="8" name="Imagen 7">
            <a:extLst>
              <a:ext uri="{FF2B5EF4-FFF2-40B4-BE49-F238E27FC236}">
                <a16:creationId xmlns:a16="http://schemas.microsoft.com/office/drawing/2014/main" xmlns="" id="{5BD70512-9BA0-4D09-A21C-4E8B502945F3}"/>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1465" r="25003"/>
          <a:stretch/>
        </p:blipFill>
        <p:spPr>
          <a:xfrm>
            <a:off x="6576071" y="206677"/>
            <a:ext cx="2228756" cy="619042"/>
          </a:xfrm>
          <a:prstGeom prst="rect">
            <a:avLst/>
          </a:prstGeom>
        </p:spPr>
      </p:pic>
      <p:sp>
        <p:nvSpPr>
          <p:cNvPr id="9" name="Rectángulo 8">
            <a:extLst>
              <a:ext uri="{FF2B5EF4-FFF2-40B4-BE49-F238E27FC236}">
                <a16:creationId xmlns:a16="http://schemas.microsoft.com/office/drawing/2014/main" xmlns="" id="{1BC89796-FFDC-4A88-9885-236D8986C3A8}"/>
              </a:ext>
            </a:extLst>
          </p:cNvPr>
          <p:cNvSpPr/>
          <p:nvPr userDrawn="1"/>
        </p:nvSpPr>
        <p:spPr>
          <a:xfrm>
            <a:off x="1537439" y="200616"/>
            <a:ext cx="5071121" cy="646331"/>
          </a:xfrm>
          <a:prstGeom prst="rect">
            <a:avLst/>
          </a:prstGeom>
        </p:spPr>
        <p:txBody>
          <a:bodyPr wrap="square">
            <a:spAutoFit/>
          </a:bodyPr>
          <a:lstStyle/>
          <a:p>
            <a:pPr algn="ctr">
              <a:defRPr/>
            </a:pPr>
            <a:r>
              <a:rPr lang="en-GB" altLang="es-ES" sz="1200" dirty="0">
                <a:solidFill>
                  <a:schemeClr val="tx2">
                    <a:lumMod val="75000"/>
                  </a:schemeClr>
                </a:solidFill>
                <a:latin typeface="Arial" panose="020B0604020202020204" pitchFamily="34" charset="0"/>
                <a:ea typeface="Gadugi" panose="020B0502040204020203" pitchFamily="34" charset="0"/>
                <a:cs typeface="Arial" panose="020B0604020202020204" pitchFamily="34" charset="0"/>
              </a:rPr>
              <a:t>DEVELOPMENT OF A MASTER PROGRAMME IN THE MANAGEMENT OF INDUSTRIAL ENTREPRENEURSHIP FOR TRANSITION COUNTRIES</a:t>
            </a:r>
          </a:p>
        </p:txBody>
      </p:sp>
    </p:spTree>
    <p:extLst>
      <p:ext uri="{BB962C8B-B14F-4D97-AF65-F5344CB8AC3E}">
        <p14:creationId xmlns:p14="http://schemas.microsoft.com/office/powerpoint/2010/main" val="260082976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hyperlink" Target="https://www.keu.kz/ru/trudoustrojstvo/mnu-ru-emp-events.html" TargetMode="External"/><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hyperlink" Target="https://www.keu.kz/ru/trudoustrojstvo/mnu-ru-emp-events.html" TargetMode="External"/><Relationship Id="rId1" Type="http://schemas.openxmlformats.org/officeDocument/2006/relationships/slideLayout" Target="../slideLayouts/slideLayout1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hyperlink" Target="https://www.keu.kz/ru/keuk-o-nas/arkhiv-novostej/9282-ru-news-221128-1124.html" TargetMode="External"/><Relationship Id="rId1" Type="http://schemas.openxmlformats.org/officeDocument/2006/relationships/slideLayout" Target="../slideLayouts/slideLayout1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hyperlink" Target="https://www.keu.kz/ru/keuk-o-nas/arkhiv-novostej/9522-startap-zhobalar-ideyadan-zh-zege-asyru-a-dejin-2.html" TargetMode="External"/><Relationship Id="rId1" Type="http://schemas.openxmlformats.org/officeDocument/2006/relationships/slideLayout" Target="../slideLayouts/slideLayout1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hyperlink" Target="https://www.keu.kz/ru/keuk-o-nas/arkhiv-novostej/9529-terrikon-al-aby-studentterge-arnal-an-start-ala-y-retinde-ta-yryby-bojynsha-sheberlik-saba-y-2.html" TargetMode="External"/><Relationship Id="rId1" Type="http://schemas.openxmlformats.org/officeDocument/2006/relationships/slideLayout" Target="../slideLayouts/slideLayout1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1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xmlns="" id="{03A9CD44-4831-4CF5-8CAD-DC25C68DD76C}"/>
              </a:ext>
            </a:extLst>
          </p:cNvPr>
          <p:cNvSpPr>
            <a:spLocks noGrp="1"/>
          </p:cNvSpPr>
          <p:nvPr>
            <p:ph type="body" sz="quarter" idx="10"/>
          </p:nvPr>
        </p:nvSpPr>
        <p:spPr>
          <a:xfrm>
            <a:off x="814388" y="528914"/>
            <a:ext cx="7515225" cy="964606"/>
          </a:xfrm>
        </p:spPr>
        <p:txBody>
          <a:bodyPr/>
          <a:lstStyle/>
          <a:p>
            <a:r>
              <a:rPr lang="es-ES" sz="3200" dirty="0">
                <a:solidFill>
                  <a:srgbClr val="002060"/>
                </a:solidFill>
              </a:rPr>
              <a:t>Entrepreneurs </a:t>
            </a:r>
            <a:r>
              <a:rPr lang="ru-RU" sz="3200" dirty="0" smtClean="0">
                <a:solidFill>
                  <a:srgbClr val="002060"/>
                </a:solidFill>
              </a:rPr>
              <a:t>С</a:t>
            </a:r>
            <a:r>
              <a:rPr lang="es-ES" sz="3200" dirty="0" smtClean="0">
                <a:solidFill>
                  <a:srgbClr val="002060"/>
                </a:solidFill>
              </a:rPr>
              <a:t>entres</a:t>
            </a:r>
            <a:r>
              <a:rPr lang="x-none" sz="3200" smtClean="0">
                <a:solidFill>
                  <a:srgbClr val="002060"/>
                </a:solidFill>
              </a:rPr>
              <a:t> </a:t>
            </a:r>
            <a:r>
              <a:rPr lang="en-US" sz="3200" dirty="0">
                <a:solidFill>
                  <a:srgbClr val="002060"/>
                </a:solidFill>
              </a:rPr>
              <a:t>of </a:t>
            </a:r>
            <a:r>
              <a:rPr lang="en-US" sz="3200" dirty="0" err="1" smtClean="0">
                <a:solidFill>
                  <a:srgbClr val="002060"/>
                </a:solidFill>
              </a:rPr>
              <a:t>KarU</a:t>
            </a:r>
            <a:r>
              <a:rPr lang="en-US" sz="3200" dirty="0" smtClean="0">
                <a:solidFill>
                  <a:srgbClr val="002060"/>
                </a:solidFill>
              </a:rPr>
              <a:t> </a:t>
            </a:r>
            <a:r>
              <a:rPr lang="en-US" sz="3200" dirty="0">
                <a:solidFill>
                  <a:srgbClr val="002060"/>
                </a:solidFill>
              </a:rPr>
              <a:t>of </a:t>
            </a:r>
            <a:r>
              <a:rPr lang="en-US" sz="3200" dirty="0" err="1">
                <a:solidFill>
                  <a:srgbClr val="002060"/>
                </a:solidFill>
              </a:rPr>
              <a:t>Kazpotrebsoyuz</a:t>
            </a:r>
            <a:endParaRPr lang="es-ES" sz="3200" dirty="0">
              <a:solidFill>
                <a:srgbClr val="002060"/>
              </a:solidFill>
            </a:endParaRPr>
          </a:p>
        </p:txBody>
      </p:sp>
      <p:sp>
        <p:nvSpPr>
          <p:cNvPr id="3" name="Marcador de texto 2">
            <a:extLst>
              <a:ext uri="{FF2B5EF4-FFF2-40B4-BE49-F238E27FC236}">
                <a16:creationId xmlns:a16="http://schemas.microsoft.com/office/drawing/2014/main" xmlns="" id="{50A17974-C154-450F-A10A-D061A519F309}"/>
              </a:ext>
            </a:extLst>
          </p:cNvPr>
          <p:cNvSpPr>
            <a:spLocks noGrp="1"/>
          </p:cNvSpPr>
          <p:nvPr>
            <p:ph type="body" sz="quarter" idx="11"/>
          </p:nvPr>
        </p:nvSpPr>
        <p:spPr>
          <a:xfrm>
            <a:off x="814388" y="1613483"/>
            <a:ext cx="7515225" cy="535357"/>
          </a:xfrm>
        </p:spPr>
        <p:txBody>
          <a:bodyPr/>
          <a:lstStyle/>
          <a:p>
            <a:r>
              <a:rPr lang="en-GB" dirty="0"/>
              <a:t>Establishment of Entrepreneur Centres and Coordination of Entrepreneurs (3.2</a:t>
            </a:r>
            <a:r>
              <a:rPr lang="en-GB" dirty="0" smtClean="0"/>
              <a:t>)</a:t>
            </a:r>
            <a:r>
              <a:rPr lang="ru-RU" dirty="0" smtClean="0"/>
              <a:t> / </a:t>
            </a:r>
            <a:r>
              <a:rPr lang="en-US" dirty="0" smtClean="0"/>
              <a:t>March</a:t>
            </a:r>
            <a:r>
              <a:rPr lang="es-ES" dirty="0"/>
              <a:t>, 2023</a:t>
            </a:r>
          </a:p>
          <a:p>
            <a:r>
              <a:rPr lang="en-GB" dirty="0" smtClean="0"/>
              <a:t> </a:t>
            </a:r>
            <a:endParaRPr lang="es-ES" dirty="0"/>
          </a:p>
        </p:txBody>
      </p:sp>
    </p:spTree>
    <p:extLst>
      <p:ext uri="{BB962C8B-B14F-4D97-AF65-F5344CB8AC3E}">
        <p14:creationId xmlns:p14="http://schemas.microsoft.com/office/powerpoint/2010/main" val="25555312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矩形​​ 3">
            <a:extLst>
              <a:ext uri="{FF2B5EF4-FFF2-40B4-BE49-F238E27FC236}">
                <a16:creationId xmlns:a16="http://schemas.microsoft.com/office/drawing/2014/main" xmlns="" id="{A001DE09-6341-401C-88CE-8EF07FD218DA}"/>
              </a:ext>
            </a:extLst>
          </p:cNvPr>
          <p:cNvSpPr>
            <a:spLocks noChangeArrowheads="1"/>
          </p:cNvSpPr>
          <p:nvPr/>
        </p:nvSpPr>
        <p:spPr bwMode="auto">
          <a:xfrm>
            <a:off x="0" y="1044575"/>
            <a:ext cx="9144000" cy="88900"/>
          </a:xfrm>
          <a:prstGeom prst="rect">
            <a:avLst/>
          </a:prstGeom>
          <a:solidFill>
            <a:srgbClr val="A6D11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spcBef>
                <a:spcPct val="0"/>
              </a:spcBef>
              <a:buFontTx/>
              <a:buNone/>
            </a:pPr>
            <a:endParaRPr lang="zh-CN" altLang="zh-CN" sz="1800">
              <a:solidFill>
                <a:srgbClr val="FFFFFF"/>
              </a:solidFill>
              <a:latin typeface="宋体" panose="02010600030101010101" pitchFamily="2" charset="-122"/>
              <a:sym typeface="宋体" panose="02010600030101010101" pitchFamily="2" charset="-122"/>
            </a:endParaRPr>
          </a:p>
        </p:txBody>
      </p:sp>
      <p:grpSp>
        <p:nvGrpSpPr>
          <p:cNvPr id="4100" name="Group 6">
            <a:extLst>
              <a:ext uri="{FF2B5EF4-FFF2-40B4-BE49-F238E27FC236}">
                <a16:creationId xmlns:a16="http://schemas.microsoft.com/office/drawing/2014/main" xmlns="" id="{E936D222-1F9B-47BE-A3FC-15E3D5F77CB0}"/>
              </a:ext>
            </a:extLst>
          </p:cNvPr>
          <p:cNvGrpSpPr>
            <a:grpSpLocks/>
          </p:cNvGrpSpPr>
          <p:nvPr/>
        </p:nvGrpSpPr>
        <p:grpSpPr bwMode="auto">
          <a:xfrm>
            <a:off x="151003" y="2407640"/>
            <a:ext cx="8833606" cy="4151910"/>
            <a:chOff x="0" y="0"/>
            <a:chExt cx="6337846" cy="4590510"/>
          </a:xfrm>
        </p:grpSpPr>
        <p:sp>
          <p:nvSpPr>
            <p:cNvPr id="4105" name="矩形​​ 3">
              <a:extLst>
                <a:ext uri="{FF2B5EF4-FFF2-40B4-BE49-F238E27FC236}">
                  <a16:creationId xmlns:a16="http://schemas.microsoft.com/office/drawing/2014/main" xmlns="" id="{24941695-C8F9-4916-B653-3DFE5F5070E0}"/>
                </a:ext>
              </a:extLst>
            </p:cNvPr>
            <p:cNvSpPr>
              <a:spLocks noChangeArrowheads="1"/>
            </p:cNvSpPr>
            <p:nvPr/>
          </p:nvSpPr>
          <p:spPr bwMode="auto">
            <a:xfrm>
              <a:off x="0" y="0"/>
              <a:ext cx="225025" cy="630070"/>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spcBef>
                  <a:spcPct val="0"/>
                </a:spcBef>
                <a:buFontTx/>
                <a:buNone/>
              </a:pPr>
              <a:endParaRPr lang="zh-CN" altLang="zh-CN" sz="1800">
                <a:solidFill>
                  <a:srgbClr val="FFFFFF"/>
                </a:solidFill>
                <a:latin typeface="+mn-lt"/>
                <a:sym typeface="宋体" panose="02010600030101010101" pitchFamily="2" charset="-122"/>
              </a:endParaRPr>
            </a:p>
          </p:txBody>
        </p:sp>
        <p:sp>
          <p:nvSpPr>
            <p:cNvPr id="4106" name="矩形​​ 4">
              <a:extLst>
                <a:ext uri="{FF2B5EF4-FFF2-40B4-BE49-F238E27FC236}">
                  <a16:creationId xmlns:a16="http://schemas.microsoft.com/office/drawing/2014/main" xmlns="" id="{2EA89A30-7055-4914-824F-290216172FA2}"/>
                </a:ext>
              </a:extLst>
            </p:cNvPr>
            <p:cNvSpPr>
              <a:spLocks noChangeArrowheads="1"/>
            </p:cNvSpPr>
            <p:nvPr/>
          </p:nvSpPr>
          <p:spPr bwMode="auto">
            <a:xfrm>
              <a:off x="0" y="782470"/>
              <a:ext cx="225025" cy="63007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spcBef>
                  <a:spcPct val="0"/>
                </a:spcBef>
                <a:buFontTx/>
                <a:buNone/>
              </a:pPr>
              <a:endParaRPr lang="zh-CN" altLang="zh-CN" sz="1800">
                <a:solidFill>
                  <a:srgbClr val="FFFFFF"/>
                </a:solidFill>
                <a:latin typeface="+mn-lt"/>
                <a:sym typeface="宋体" panose="02010600030101010101" pitchFamily="2" charset="-122"/>
              </a:endParaRPr>
            </a:p>
          </p:txBody>
        </p:sp>
        <p:sp>
          <p:nvSpPr>
            <p:cNvPr id="4107" name="矩形​​ 5">
              <a:extLst>
                <a:ext uri="{FF2B5EF4-FFF2-40B4-BE49-F238E27FC236}">
                  <a16:creationId xmlns:a16="http://schemas.microsoft.com/office/drawing/2014/main" xmlns="" id="{C12A7E3D-0715-4FCD-AC85-24470726123B}"/>
                </a:ext>
              </a:extLst>
            </p:cNvPr>
            <p:cNvSpPr>
              <a:spLocks noChangeArrowheads="1"/>
            </p:cNvSpPr>
            <p:nvPr/>
          </p:nvSpPr>
          <p:spPr bwMode="auto">
            <a:xfrm>
              <a:off x="0" y="1564940"/>
              <a:ext cx="225025" cy="630070"/>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spcBef>
                  <a:spcPct val="0"/>
                </a:spcBef>
                <a:buFontTx/>
                <a:buNone/>
              </a:pPr>
              <a:endParaRPr lang="zh-CN" altLang="zh-CN" sz="1800">
                <a:solidFill>
                  <a:srgbClr val="FFFFFF"/>
                </a:solidFill>
                <a:latin typeface="+mn-lt"/>
                <a:sym typeface="宋体" panose="02010600030101010101" pitchFamily="2" charset="-122"/>
              </a:endParaRPr>
            </a:p>
          </p:txBody>
        </p:sp>
        <p:sp>
          <p:nvSpPr>
            <p:cNvPr id="4108" name="矩形​​ 6">
              <a:extLst>
                <a:ext uri="{FF2B5EF4-FFF2-40B4-BE49-F238E27FC236}">
                  <a16:creationId xmlns:a16="http://schemas.microsoft.com/office/drawing/2014/main" xmlns="" id="{A7EAD4E8-D3D9-4E21-89EF-0C59435E3B02}"/>
                </a:ext>
              </a:extLst>
            </p:cNvPr>
            <p:cNvSpPr>
              <a:spLocks noChangeArrowheads="1"/>
            </p:cNvSpPr>
            <p:nvPr/>
          </p:nvSpPr>
          <p:spPr bwMode="auto">
            <a:xfrm>
              <a:off x="0" y="2347410"/>
              <a:ext cx="225025" cy="630070"/>
            </a:xfrm>
            <a:prstGeom prst="rect">
              <a:avLst/>
            </a:prstGeom>
            <a:solidFill>
              <a:srgbClr val="00B05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spcBef>
                  <a:spcPct val="0"/>
                </a:spcBef>
                <a:buFontTx/>
                <a:buNone/>
              </a:pPr>
              <a:endParaRPr lang="zh-CN" altLang="zh-CN" sz="1800">
                <a:solidFill>
                  <a:srgbClr val="FFFFFF"/>
                </a:solidFill>
                <a:latin typeface="+mn-lt"/>
                <a:sym typeface="宋体" panose="02010600030101010101" pitchFamily="2" charset="-122"/>
              </a:endParaRPr>
            </a:p>
          </p:txBody>
        </p:sp>
        <p:sp>
          <p:nvSpPr>
            <p:cNvPr id="4109" name="矩形​​ 7">
              <a:extLst>
                <a:ext uri="{FF2B5EF4-FFF2-40B4-BE49-F238E27FC236}">
                  <a16:creationId xmlns:a16="http://schemas.microsoft.com/office/drawing/2014/main" xmlns="" id="{8D0BE9E9-C48D-492B-871D-E548FD0D5A39}"/>
                </a:ext>
              </a:extLst>
            </p:cNvPr>
            <p:cNvSpPr>
              <a:spLocks noChangeArrowheads="1"/>
            </p:cNvSpPr>
            <p:nvPr/>
          </p:nvSpPr>
          <p:spPr bwMode="auto">
            <a:xfrm>
              <a:off x="0" y="3129880"/>
              <a:ext cx="225025" cy="630070"/>
            </a:xfrm>
            <a:prstGeom prst="rect">
              <a:avLst/>
            </a:prstGeom>
            <a:solidFill>
              <a:srgbClr val="00B0F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spcBef>
                  <a:spcPct val="0"/>
                </a:spcBef>
                <a:buFontTx/>
                <a:buNone/>
              </a:pPr>
              <a:endParaRPr lang="zh-CN" altLang="zh-CN" sz="1800">
                <a:solidFill>
                  <a:srgbClr val="FFFFFF"/>
                </a:solidFill>
                <a:latin typeface="+mn-lt"/>
                <a:sym typeface="宋体" panose="02010600030101010101" pitchFamily="2" charset="-122"/>
              </a:endParaRPr>
            </a:p>
          </p:txBody>
        </p:sp>
        <p:sp>
          <p:nvSpPr>
            <p:cNvPr id="4110" name="矩形​​ 8">
              <a:extLst>
                <a:ext uri="{FF2B5EF4-FFF2-40B4-BE49-F238E27FC236}">
                  <a16:creationId xmlns:a16="http://schemas.microsoft.com/office/drawing/2014/main" xmlns="" id="{178AAE55-E72B-4F77-8318-9C0867476025}"/>
                </a:ext>
              </a:extLst>
            </p:cNvPr>
            <p:cNvSpPr>
              <a:spLocks noChangeArrowheads="1"/>
            </p:cNvSpPr>
            <p:nvPr/>
          </p:nvSpPr>
          <p:spPr bwMode="auto">
            <a:xfrm>
              <a:off x="0" y="3912350"/>
              <a:ext cx="225025" cy="630070"/>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spcBef>
                  <a:spcPct val="0"/>
                </a:spcBef>
                <a:buFontTx/>
                <a:buNone/>
              </a:pPr>
              <a:endParaRPr lang="zh-CN" altLang="zh-CN" sz="1800">
                <a:solidFill>
                  <a:srgbClr val="FFFFFF"/>
                </a:solidFill>
                <a:latin typeface="+mn-lt"/>
                <a:sym typeface="宋体" panose="02010600030101010101" pitchFamily="2" charset="-122"/>
              </a:endParaRPr>
            </a:p>
          </p:txBody>
        </p:sp>
        <p:sp>
          <p:nvSpPr>
            <p:cNvPr id="4111" name="直接连接符​​ 11">
              <a:extLst>
                <a:ext uri="{FF2B5EF4-FFF2-40B4-BE49-F238E27FC236}">
                  <a16:creationId xmlns:a16="http://schemas.microsoft.com/office/drawing/2014/main" xmlns="" id="{79A9DE39-A2C6-4579-B011-5BEA0928337A}"/>
                </a:ext>
              </a:extLst>
            </p:cNvPr>
            <p:cNvSpPr>
              <a:spLocks noChangeShapeType="1"/>
            </p:cNvSpPr>
            <p:nvPr/>
          </p:nvSpPr>
          <p:spPr bwMode="auto">
            <a:xfrm>
              <a:off x="292532" y="719125"/>
              <a:ext cx="5918157" cy="1"/>
            </a:xfrm>
            <a:prstGeom prst="line">
              <a:avLst/>
            </a:prstGeom>
            <a:noFill/>
            <a:ln w="9525">
              <a:solidFill>
                <a:srgbClr val="FFC000"/>
              </a:solidFill>
              <a:round/>
              <a:headEnd/>
              <a:tailEnd/>
            </a:ln>
            <a:extLst>
              <a:ext uri="{909E8E84-426E-40DD-AFC4-6F175D3DCCD1}">
                <a14:hiddenFill xmlns:a14="http://schemas.microsoft.com/office/drawing/2010/main">
                  <a:noFill/>
                </a14:hiddenFill>
              </a:ext>
            </a:extLst>
          </p:spPr>
          <p:txBody>
            <a:bodyPr/>
            <a:lstStyle/>
            <a:p>
              <a:endParaRPr lang="x-none"/>
            </a:p>
          </p:txBody>
        </p:sp>
        <p:sp>
          <p:nvSpPr>
            <p:cNvPr id="4112" name="直接连接符​​ 12">
              <a:extLst>
                <a:ext uri="{FF2B5EF4-FFF2-40B4-BE49-F238E27FC236}">
                  <a16:creationId xmlns:a16="http://schemas.microsoft.com/office/drawing/2014/main" xmlns="" id="{0F5F21AB-62E2-4605-987A-7ECF6F8D71C7}"/>
                </a:ext>
              </a:extLst>
            </p:cNvPr>
            <p:cNvSpPr>
              <a:spLocks noChangeShapeType="1"/>
            </p:cNvSpPr>
            <p:nvPr/>
          </p:nvSpPr>
          <p:spPr bwMode="auto">
            <a:xfrm>
              <a:off x="292532" y="1485165"/>
              <a:ext cx="5918157" cy="1"/>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endParaRPr lang="x-none"/>
            </a:p>
          </p:txBody>
        </p:sp>
        <p:sp>
          <p:nvSpPr>
            <p:cNvPr id="4113" name="直接连接符​​ 13">
              <a:extLst>
                <a:ext uri="{FF2B5EF4-FFF2-40B4-BE49-F238E27FC236}">
                  <a16:creationId xmlns:a16="http://schemas.microsoft.com/office/drawing/2014/main" xmlns="" id="{9EEBEE16-12CC-46D3-A5E0-C84450F73E7A}"/>
                </a:ext>
              </a:extLst>
            </p:cNvPr>
            <p:cNvSpPr>
              <a:spLocks noChangeShapeType="1"/>
            </p:cNvSpPr>
            <p:nvPr/>
          </p:nvSpPr>
          <p:spPr bwMode="auto">
            <a:xfrm>
              <a:off x="292532" y="2250250"/>
              <a:ext cx="5918157" cy="1"/>
            </a:xfrm>
            <a:prstGeom prst="line">
              <a:avLst/>
            </a:prstGeom>
            <a:noFill/>
            <a:ln w="9525">
              <a:solidFill>
                <a:srgbClr val="92D050"/>
              </a:solidFill>
              <a:round/>
              <a:headEnd/>
              <a:tailEnd/>
            </a:ln>
            <a:extLst>
              <a:ext uri="{909E8E84-426E-40DD-AFC4-6F175D3DCCD1}">
                <a14:hiddenFill xmlns:a14="http://schemas.microsoft.com/office/drawing/2010/main">
                  <a:noFill/>
                </a14:hiddenFill>
              </a:ext>
            </a:extLst>
          </p:spPr>
          <p:txBody>
            <a:bodyPr/>
            <a:lstStyle/>
            <a:p>
              <a:endParaRPr lang="x-none"/>
            </a:p>
          </p:txBody>
        </p:sp>
        <p:sp>
          <p:nvSpPr>
            <p:cNvPr id="4114" name="直接连接符​​ 14">
              <a:extLst>
                <a:ext uri="{FF2B5EF4-FFF2-40B4-BE49-F238E27FC236}">
                  <a16:creationId xmlns:a16="http://schemas.microsoft.com/office/drawing/2014/main" xmlns="" id="{78DA4A10-AB1B-4292-BBD6-5C24482E704C}"/>
                </a:ext>
              </a:extLst>
            </p:cNvPr>
            <p:cNvSpPr>
              <a:spLocks noChangeShapeType="1"/>
            </p:cNvSpPr>
            <p:nvPr/>
          </p:nvSpPr>
          <p:spPr bwMode="auto">
            <a:xfrm>
              <a:off x="292532" y="3060340"/>
              <a:ext cx="5918157" cy="1"/>
            </a:xfrm>
            <a:prstGeom prst="line">
              <a:avLst/>
            </a:prstGeom>
            <a:noFill/>
            <a:ln w="9525">
              <a:solidFill>
                <a:srgbClr val="00B050"/>
              </a:solidFill>
              <a:round/>
              <a:headEnd/>
              <a:tailEnd/>
            </a:ln>
            <a:extLst>
              <a:ext uri="{909E8E84-426E-40DD-AFC4-6F175D3DCCD1}">
                <a14:hiddenFill xmlns:a14="http://schemas.microsoft.com/office/drawing/2010/main">
                  <a:noFill/>
                </a14:hiddenFill>
              </a:ext>
            </a:extLst>
          </p:spPr>
          <p:txBody>
            <a:bodyPr/>
            <a:lstStyle/>
            <a:p>
              <a:endParaRPr lang="x-none"/>
            </a:p>
          </p:txBody>
        </p:sp>
        <p:sp>
          <p:nvSpPr>
            <p:cNvPr id="4115" name="直接连接符​​ 15">
              <a:extLst>
                <a:ext uri="{FF2B5EF4-FFF2-40B4-BE49-F238E27FC236}">
                  <a16:creationId xmlns:a16="http://schemas.microsoft.com/office/drawing/2014/main" xmlns="" id="{D5464FD5-2A5A-488C-9677-B3D11F4E3D0A}"/>
                </a:ext>
              </a:extLst>
            </p:cNvPr>
            <p:cNvSpPr>
              <a:spLocks noChangeShapeType="1"/>
            </p:cNvSpPr>
            <p:nvPr/>
          </p:nvSpPr>
          <p:spPr bwMode="auto">
            <a:xfrm>
              <a:off x="292532" y="3825425"/>
              <a:ext cx="5918157" cy="1"/>
            </a:xfrm>
            <a:prstGeom prst="line">
              <a:avLst/>
            </a:prstGeom>
            <a:noFill/>
            <a:ln w="9525">
              <a:solidFill>
                <a:srgbClr val="00B0F0"/>
              </a:solidFill>
              <a:round/>
              <a:headEnd/>
              <a:tailEnd/>
            </a:ln>
            <a:extLst>
              <a:ext uri="{909E8E84-426E-40DD-AFC4-6F175D3DCCD1}">
                <a14:hiddenFill xmlns:a14="http://schemas.microsoft.com/office/drawing/2010/main">
                  <a:noFill/>
                </a14:hiddenFill>
              </a:ext>
            </a:extLst>
          </p:spPr>
          <p:txBody>
            <a:bodyPr/>
            <a:lstStyle/>
            <a:p>
              <a:endParaRPr lang="x-none"/>
            </a:p>
          </p:txBody>
        </p:sp>
        <p:sp>
          <p:nvSpPr>
            <p:cNvPr id="4116" name="直接连接符​​ 16">
              <a:extLst>
                <a:ext uri="{FF2B5EF4-FFF2-40B4-BE49-F238E27FC236}">
                  <a16:creationId xmlns:a16="http://schemas.microsoft.com/office/drawing/2014/main" xmlns="" id="{8D4DBAF3-9081-4686-8FBB-CD6DC9EBEEAB}"/>
                </a:ext>
              </a:extLst>
            </p:cNvPr>
            <p:cNvSpPr>
              <a:spLocks noChangeShapeType="1"/>
            </p:cNvSpPr>
            <p:nvPr/>
          </p:nvSpPr>
          <p:spPr bwMode="auto">
            <a:xfrm>
              <a:off x="292532" y="4590510"/>
              <a:ext cx="5918157" cy="1"/>
            </a:xfrm>
            <a:prstGeom prst="line">
              <a:avLst/>
            </a:prstGeom>
            <a:noFill/>
            <a:ln w="9525">
              <a:solidFill>
                <a:srgbClr val="0070C0"/>
              </a:solidFill>
              <a:round/>
              <a:headEnd/>
              <a:tailEnd/>
            </a:ln>
            <a:extLst>
              <a:ext uri="{909E8E84-426E-40DD-AFC4-6F175D3DCCD1}">
                <a14:hiddenFill xmlns:a14="http://schemas.microsoft.com/office/drawing/2010/main">
                  <a:noFill/>
                </a14:hiddenFill>
              </a:ext>
            </a:extLst>
          </p:spPr>
          <p:txBody>
            <a:bodyPr/>
            <a:lstStyle/>
            <a:p>
              <a:endParaRPr lang="x-none"/>
            </a:p>
          </p:txBody>
        </p:sp>
        <p:sp>
          <p:nvSpPr>
            <p:cNvPr id="4117" name="矩形​​ 25">
              <a:extLst>
                <a:ext uri="{FF2B5EF4-FFF2-40B4-BE49-F238E27FC236}">
                  <a16:creationId xmlns:a16="http://schemas.microsoft.com/office/drawing/2014/main" xmlns="" id="{CFBEFA78-1853-4011-B4E8-19006CFC040F}"/>
                </a:ext>
              </a:extLst>
            </p:cNvPr>
            <p:cNvSpPr>
              <a:spLocks noChangeArrowheads="1"/>
            </p:cNvSpPr>
            <p:nvPr/>
          </p:nvSpPr>
          <p:spPr bwMode="auto">
            <a:xfrm>
              <a:off x="292532" y="0"/>
              <a:ext cx="6008168" cy="63007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spcBef>
                  <a:spcPct val="0"/>
                </a:spcBef>
                <a:buFontTx/>
                <a:buNone/>
              </a:pPr>
              <a:endParaRPr lang="zh-CN" altLang="zh-CN" sz="2000" dirty="0">
                <a:latin typeface="+mn-lt"/>
                <a:cs typeface="Times New Roman" panose="02020603050405020304" pitchFamily="18" charset="0"/>
                <a:sym typeface="宋体" panose="02010600030101010101" pitchFamily="2" charset="-122"/>
              </a:endParaRPr>
            </a:p>
          </p:txBody>
        </p:sp>
        <p:sp>
          <p:nvSpPr>
            <p:cNvPr id="4118" name="矩形​​ 26">
              <a:extLst>
                <a:ext uri="{FF2B5EF4-FFF2-40B4-BE49-F238E27FC236}">
                  <a16:creationId xmlns:a16="http://schemas.microsoft.com/office/drawing/2014/main" xmlns="" id="{9FF467B1-FA82-4AA7-BD51-1ECC9285139B}"/>
                </a:ext>
              </a:extLst>
            </p:cNvPr>
            <p:cNvSpPr>
              <a:spLocks noChangeArrowheads="1"/>
            </p:cNvSpPr>
            <p:nvPr/>
          </p:nvSpPr>
          <p:spPr bwMode="auto">
            <a:xfrm>
              <a:off x="300933" y="782470"/>
              <a:ext cx="6008168" cy="63007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spcBef>
                  <a:spcPct val="0"/>
                </a:spcBef>
                <a:buFontTx/>
                <a:buNone/>
              </a:pPr>
              <a:endParaRPr lang="zh-CN" altLang="zh-CN" sz="2000" dirty="0">
                <a:latin typeface="+mn-lt"/>
                <a:cs typeface="Times New Roman" panose="02020603050405020304" pitchFamily="18" charset="0"/>
                <a:sym typeface="宋体" panose="02010600030101010101" pitchFamily="2" charset="-122"/>
              </a:endParaRPr>
            </a:p>
          </p:txBody>
        </p:sp>
        <p:sp>
          <p:nvSpPr>
            <p:cNvPr id="4119" name="矩形​​ 27">
              <a:extLst>
                <a:ext uri="{FF2B5EF4-FFF2-40B4-BE49-F238E27FC236}">
                  <a16:creationId xmlns:a16="http://schemas.microsoft.com/office/drawing/2014/main" xmlns="" id="{13D8A25A-21F7-4260-833F-3EA982B01CC5}"/>
                </a:ext>
              </a:extLst>
            </p:cNvPr>
            <p:cNvSpPr>
              <a:spLocks noChangeArrowheads="1"/>
            </p:cNvSpPr>
            <p:nvPr/>
          </p:nvSpPr>
          <p:spPr bwMode="auto">
            <a:xfrm>
              <a:off x="314321" y="1564940"/>
              <a:ext cx="6008168" cy="63007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spcBef>
                  <a:spcPct val="0"/>
                </a:spcBef>
                <a:buNone/>
              </a:pPr>
              <a:r>
                <a:rPr lang="en-US" altLang="zh-CN" sz="2000" dirty="0">
                  <a:latin typeface="+mn-lt"/>
                  <a:cs typeface="Times New Roman" panose="02020603050405020304" pitchFamily="18" charset="0"/>
                  <a:sym typeface="宋体" panose="02010600030101010101" pitchFamily="2" charset="-122"/>
                </a:rPr>
                <a:t>Conducts individual consultations for </a:t>
              </a:r>
              <a:r>
                <a:rPr lang="en-US" altLang="zh-CN" sz="2000" dirty="0" smtClean="0">
                  <a:latin typeface="+mn-lt"/>
                  <a:cs typeface="Times New Roman" panose="02020603050405020304" pitchFamily="18" charset="0"/>
                  <a:sym typeface="宋体" panose="02010600030101010101" pitchFamily="2" charset="-122"/>
                </a:rPr>
                <a:t>students</a:t>
              </a:r>
              <a:endParaRPr lang="zh-CN" altLang="zh-CN" sz="2000" dirty="0">
                <a:latin typeface="+mn-lt"/>
                <a:cs typeface="Times New Roman" panose="02020603050405020304" pitchFamily="18" charset="0"/>
                <a:sym typeface="宋体" panose="02010600030101010101" pitchFamily="2" charset="-122"/>
              </a:endParaRPr>
            </a:p>
          </p:txBody>
        </p:sp>
        <p:sp>
          <p:nvSpPr>
            <p:cNvPr id="4120" name="矩形​​ 28">
              <a:extLst>
                <a:ext uri="{FF2B5EF4-FFF2-40B4-BE49-F238E27FC236}">
                  <a16:creationId xmlns:a16="http://schemas.microsoft.com/office/drawing/2014/main" xmlns="" id="{8C513710-4A9E-43A9-B465-313CCF77D269}"/>
                </a:ext>
              </a:extLst>
            </p:cNvPr>
            <p:cNvSpPr>
              <a:spLocks noChangeArrowheads="1"/>
            </p:cNvSpPr>
            <p:nvPr/>
          </p:nvSpPr>
          <p:spPr bwMode="auto">
            <a:xfrm>
              <a:off x="314321" y="2347410"/>
              <a:ext cx="6008168" cy="63007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spcBef>
                  <a:spcPct val="0"/>
                </a:spcBef>
                <a:buNone/>
              </a:pPr>
              <a:r>
                <a:rPr lang="en-US" altLang="zh-CN" sz="2000" dirty="0">
                  <a:latin typeface="+mn-lt"/>
                  <a:cs typeface="Times New Roman" panose="02020603050405020304" pitchFamily="18" charset="0"/>
                  <a:sym typeface="宋体" panose="02010600030101010101" pitchFamily="2" charset="-122"/>
                </a:rPr>
                <a:t>Conducts professional orientation activities at all levels of </a:t>
              </a:r>
              <a:r>
                <a:rPr lang="en-US" altLang="zh-CN" sz="2000" dirty="0" smtClean="0">
                  <a:latin typeface="+mn-lt"/>
                  <a:cs typeface="Times New Roman" panose="02020603050405020304" pitchFamily="18" charset="0"/>
                  <a:sym typeface="宋体" panose="02010600030101010101" pitchFamily="2" charset="-122"/>
                </a:rPr>
                <a:t>education</a:t>
              </a:r>
              <a:endParaRPr lang="zh-CN" altLang="zh-CN" sz="2000" dirty="0">
                <a:latin typeface="+mn-lt"/>
                <a:cs typeface="Times New Roman" panose="02020603050405020304" pitchFamily="18" charset="0"/>
                <a:sym typeface="宋体" panose="02010600030101010101" pitchFamily="2" charset="-122"/>
              </a:endParaRPr>
            </a:p>
          </p:txBody>
        </p:sp>
        <p:sp>
          <p:nvSpPr>
            <p:cNvPr id="4121" name="矩形​​ 29">
              <a:extLst>
                <a:ext uri="{FF2B5EF4-FFF2-40B4-BE49-F238E27FC236}">
                  <a16:creationId xmlns:a16="http://schemas.microsoft.com/office/drawing/2014/main" xmlns="" id="{F600FA97-2ED3-49F3-B346-06935BD2B8A7}"/>
                </a:ext>
              </a:extLst>
            </p:cNvPr>
            <p:cNvSpPr>
              <a:spLocks noChangeArrowheads="1"/>
            </p:cNvSpPr>
            <p:nvPr/>
          </p:nvSpPr>
          <p:spPr bwMode="auto">
            <a:xfrm>
              <a:off x="327185" y="3129880"/>
              <a:ext cx="6008168" cy="63007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spcBef>
                  <a:spcPct val="0"/>
                </a:spcBef>
                <a:buNone/>
              </a:pPr>
              <a:r>
                <a:rPr lang="en-US" altLang="zh-CN" sz="2000" dirty="0">
                  <a:latin typeface="+mn-lt"/>
                  <a:cs typeface="Times New Roman" panose="02020603050405020304" pitchFamily="18" charset="0"/>
                  <a:sym typeface="宋体" panose="02010600030101010101" pitchFamily="2" charset="-122"/>
                </a:rPr>
                <a:t>Organizes scientific seminars, round tables and conferences as well as preparation of joint </a:t>
              </a:r>
              <a:r>
                <a:rPr lang="en-US" altLang="zh-CN" sz="2000" dirty="0" smtClean="0">
                  <a:latin typeface="+mn-lt"/>
                  <a:cs typeface="Times New Roman" panose="02020603050405020304" pitchFamily="18" charset="0"/>
                  <a:sym typeface="宋体" panose="02010600030101010101" pitchFamily="2" charset="-122"/>
                </a:rPr>
                <a:t>publications</a:t>
              </a:r>
              <a:endParaRPr lang="zh-CN" altLang="zh-CN" sz="2000" dirty="0">
                <a:latin typeface="+mn-lt"/>
                <a:cs typeface="Times New Roman" panose="02020603050405020304" pitchFamily="18" charset="0"/>
                <a:sym typeface="宋体" panose="02010600030101010101" pitchFamily="2" charset="-122"/>
              </a:endParaRPr>
            </a:p>
          </p:txBody>
        </p:sp>
        <p:sp>
          <p:nvSpPr>
            <p:cNvPr id="4122" name="矩形​​ 30">
              <a:extLst>
                <a:ext uri="{FF2B5EF4-FFF2-40B4-BE49-F238E27FC236}">
                  <a16:creationId xmlns:a16="http://schemas.microsoft.com/office/drawing/2014/main" xmlns="" id="{651EF21C-EA45-42E5-A0DB-C606A785DD86}"/>
                </a:ext>
              </a:extLst>
            </p:cNvPr>
            <p:cNvSpPr>
              <a:spLocks noChangeArrowheads="1"/>
            </p:cNvSpPr>
            <p:nvPr/>
          </p:nvSpPr>
          <p:spPr bwMode="auto">
            <a:xfrm>
              <a:off x="329678" y="3912350"/>
              <a:ext cx="6008168" cy="63007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spcBef>
                  <a:spcPct val="0"/>
                </a:spcBef>
                <a:buNone/>
              </a:pPr>
              <a:r>
                <a:rPr lang="en-US" altLang="zh-CN" sz="2000" dirty="0">
                  <a:latin typeface="+mn-lt"/>
                  <a:cs typeface="Times New Roman" panose="02020603050405020304" pitchFamily="18" charset="0"/>
                  <a:sym typeface="宋体" panose="02010600030101010101" pitchFamily="2" charset="-122"/>
                </a:rPr>
                <a:t>Organizes review and consulting meetings with interested parties, </a:t>
              </a:r>
              <a:r>
                <a:rPr lang="en-US" altLang="zh-CN" sz="2000" dirty="0" smtClean="0">
                  <a:latin typeface="+mn-lt"/>
                  <a:cs typeface="Times New Roman" panose="02020603050405020304" pitchFamily="18" charset="0"/>
                  <a:sym typeface="宋体" panose="02010600030101010101" pitchFamily="2" charset="-122"/>
                </a:rPr>
                <a:t>etc.</a:t>
              </a:r>
              <a:endParaRPr lang="zh-CN" altLang="zh-CN" sz="2000" dirty="0">
                <a:latin typeface="+mn-lt"/>
                <a:cs typeface="Times New Roman" panose="02020603050405020304" pitchFamily="18" charset="0"/>
                <a:sym typeface="宋体" panose="02010600030101010101" pitchFamily="2" charset="-122"/>
              </a:endParaRPr>
            </a:p>
          </p:txBody>
        </p:sp>
      </p:grpSp>
      <p:sp>
        <p:nvSpPr>
          <p:cNvPr id="4101" name="动作按钮: 第一张 23">
            <a:hlinkClick r:id="" action="ppaction://hlinkshowjump?jump=firstslide"/>
            <a:extLst>
              <a:ext uri="{FF2B5EF4-FFF2-40B4-BE49-F238E27FC236}">
                <a16:creationId xmlns:a16="http://schemas.microsoft.com/office/drawing/2014/main" xmlns="" id="{F7D9151C-70F9-405A-9559-F2EE7AA406B2}"/>
              </a:ext>
            </a:extLst>
          </p:cNvPr>
          <p:cNvSpPr>
            <a:spLocks noChangeArrowheads="1"/>
          </p:cNvSpPr>
          <p:nvPr/>
        </p:nvSpPr>
        <p:spPr bwMode="auto">
          <a:xfrm>
            <a:off x="7875588" y="6451600"/>
            <a:ext cx="215900" cy="215900"/>
          </a:xfrm>
          <a:prstGeom prst="actionButtonHome">
            <a:avLst/>
          </a:prstGeom>
          <a:noFill/>
          <a:ln w="6350">
            <a:solidFill>
              <a:srgbClr val="A5A5A5"/>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spcBef>
                <a:spcPct val="0"/>
              </a:spcBef>
              <a:buFontTx/>
              <a:buNone/>
            </a:pPr>
            <a:endParaRPr lang="zh-CN" altLang="zh-CN" sz="1800">
              <a:solidFill>
                <a:srgbClr val="FFFFFF"/>
              </a:solidFill>
              <a:latin typeface="宋体" panose="02010600030101010101" pitchFamily="2" charset="-122"/>
              <a:sym typeface="宋体" panose="02010600030101010101" pitchFamily="2" charset="-122"/>
            </a:endParaRPr>
          </a:p>
        </p:txBody>
      </p:sp>
      <p:sp>
        <p:nvSpPr>
          <p:cNvPr id="4102" name="动作按钮: 后退或前一项 24">
            <a:hlinkClick r:id="" action="ppaction://hlinkshowjump?jump=previousslide"/>
            <a:extLst>
              <a:ext uri="{FF2B5EF4-FFF2-40B4-BE49-F238E27FC236}">
                <a16:creationId xmlns:a16="http://schemas.microsoft.com/office/drawing/2014/main" xmlns="" id="{2AD4D68F-0221-4EBC-8422-A7C9AA2F3703}"/>
              </a:ext>
            </a:extLst>
          </p:cNvPr>
          <p:cNvSpPr>
            <a:spLocks noChangeArrowheads="1"/>
          </p:cNvSpPr>
          <p:nvPr/>
        </p:nvSpPr>
        <p:spPr bwMode="auto">
          <a:xfrm>
            <a:off x="8226425" y="6453188"/>
            <a:ext cx="215900" cy="215900"/>
          </a:xfrm>
          <a:prstGeom prst="actionButtonBackPrevious">
            <a:avLst/>
          </a:prstGeom>
          <a:noFill/>
          <a:ln w="6350">
            <a:solidFill>
              <a:srgbClr val="A5A5A5"/>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spcBef>
                <a:spcPct val="0"/>
              </a:spcBef>
              <a:buFontTx/>
              <a:buNone/>
            </a:pPr>
            <a:endParaRPr lang="zh-CN" altLang="zh-CN" sz="1800">
              <a:solidFill>
                <a:srgbClr val="FFFFFF"/>
              </a:solidFill>
              <a:latin typeface="宋体" panose="02010600030101010101" pitchFamily="2" charset="-122"/>
              <a:sym typeface="宋体" panose="02010600030101010101" pitchFamily="2" charset="-122"/>
            </a:endParaRPr>
          </a:p>
        </p:txBody>
      </p:sp>
      <p:sp>
        <p:nvSpPr>
          <p:cNvPr id="4103" name="动作按钮: 前进或下一项 25">
            <a:hlinkClick r:id="" action="ppaction://hlinkshowjump?jump=nextslide"/>
            <a:extLst>
              <a:ext uri="{FF2B5EF4-FFF2-40B4-BE49-F238E27FC236}">
                <a16:creationId xmlns:a16="http://schemas.microsoft.com/office/drawing/2014/main" xmlns="" id="{E878781E-8DEA-4914-9C6D-C9D8AC81CF49}"/>
              </a:ext>
            </a:extLst>
          </p:cNvPr>
          <p:cNvSpPr>
            <a:spLocks noChangeArrowheads="1"/>
          </p:cNvSpPr>
          <p:nvPr/>
        </p:nvSpPr>
        <p:spPr bwMode="auto">
          <a:xfrm>
            <a:off x="8586788" y="6453188"/>
            <a:ext cx="215900" cy="215900"/>
          </a:xfrm>
          <a:prstGeom prst="actionButtonForwardNext">
            <a:avLst/>
          </a:prstGeom>
          <a:noFill/>
          <a:ln w="6350">
            <a:solidFill>
              <a:srgbClr val="A5A5A5"/>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spcBef>
                <a:spcPct val="0"/>
              </a:spcBef>
              <a:buFontTx/>
              <a:buNone/>
            </a:pPr>
            <a:endParaRPr lang="zh-CN" altLang="zh-CN" sz="1800">
              <a:solidFill>
                <a:srgbClr val="FFFFFF"/>
              </a:solidFill>
              <a:latin typeface="宋体" panose="02010600030101010101" pitchFamily="2" charset="-122"/>
              <a:sym typeface="宋体" panose="02010600030101010101" pitchFamily="2" charset="-122"/>
            </a:endParaRPr>
          </a:p>
        </p:txBody>
      </p:sp>
      <p:sp>
        <p:nvSpPr>
          <p:cNvPr id="2" name="Прямоугольник 1">
            <a:extLst>
              <a:ext uri="{FF2B5EF4-FFF2-40B4-BE49-F238E27FC236}">
                <a16:creationId xmlns:a16="http://schemas.microsoft.com/office/drawing/2014/main" xmlns="" id="{8FD54780-EE3F-4C14-9342-951DA6F4CA98}"/>
              </a:ext>
            </a:extLst>
          </p:cNvPr>
          <p:cNvSpPr/>
          <p:nvPr/>
        </p:nvSpPr>
        <p:spPr>
          <a:xfrm>
            <a:off x="250825" y="1183437"/>
            <a:ext cx="8642350" cy="1147742"/>
          </a:xfrm>
          <a:prstGeom prst="rect">
            <a:avLst/>
          </a:prstGeom>
          <a:ln/>
        </p:spPr>
        <p:style>
          <a:lnRef idx="2">
            <a:schemeClr val="accent6"/>
          </a:lnRef>
          <a:fillRef idx="1">
            <a:schemeClr val="lt1"/>
          </a:fillRef>
          <a:effectRef idx="0">
            <a:schemeClr val="accent6"/>
          </a:effectRef>
          <a:fontRef idx="minor">
            <a:schemeClr val="dk1"/>
          </a:fontRef>
        </p:style>
        <p:txBody>
          <a:bodyPr anchor="ctr"/>
          <a:lstStyle/>
          <a:p>
            <a:pPr algn="ctr">
              <a:defRPr/>
            </a:pPr>
            <a:r>
              <a:rPr lang="en-US" sz="2000" dirty="0">
                <a:latin typeface="+mj-lt"/>
                <a:cs typeface="Times New Roman" panose="02020603050405020304" pitchFamily="18" charset="0"/>
              </a:rPr>
              <a:t>The Entrepreneurship Center, </a:t>
            </a:r>
            <a:endParaRPr lang="en-US" sz="2000" dirty="0" smtClean="0">
              <a:latin typeface="+mj-lt"/>
              <a:cs typeface="Times New Roman" panose="02020603050405020304" pitchFamily="18" charset="0"/>
            </a:endParaRPr>
          </a:p>
          <a:p>
            <a:pPr algn="ctr">
              <a:defRPr/>
            </a:pPr>
            <a:r>
              <a:rPr lang="en-US" sz="2000" dirty="0" smtClean="0">
                <a:latin typeface="+mj-lt"/>
                <a:cs typeface="Times New Roman" panose="02020603050405020304" pitchFamily="18" charset="0"/>
              </a:rPr>
              <a:t>acting </a:t>
            </a:r>
            <a:r>
              <a:rPr lang="en-US" sz="2000" dirty="0">
                <a:latin typeface="+mj-lt"/>
                <a:cs typeface="Times New Roman" panose="02020603050405020304" pitchFamily="18" charset="0"/>
              </a:rPr>
              <a:t>on the basis of the University's resource center, </a:t>
            </a:r>
            <a:endParaRPr lang="en-US" sz="2000" dirty="0" smtClean="0">
              <a:latin typeface="+mj-lt"/>
              <a:cs typeface="Times New Roman" panose="02020603050405020304" pitchFamily="18" charset="0"/>
            </a:endParaRPr>
          </a:p>
          <a:p>
            <a:pPr algn="ctr">
              <a:defRPr/>
            </a:pPr>
            <a:r>
              <a:rPr lang="en-US" sz="2000" dirty="0" smtClean="0">
                <a:latin typeface="+mj-lt"/>
                <a:cs typeface="Times New Roman" panose="02020603050405020304" pitchFamily="18" charset="0"/>
              </a:rPr>
              <a:t>operates </a:t>
            </a:r>
            <a:r>
              <a:rPr lang="en-US" sz="2000" dirty="0">
                <a:latin typeface="+mj-lt"/>
                <a:cs typeface="Times New Roman" panose="02020603050405020304" pitchFamily="18" charset="0"/>
              </a:rPr>
              <a:t>in accordance with the functions </a:t>
            </a:r>
          </a:p>
          <a:p>
            <a:pPr algn="ctr">
              <a:defRPr/>
            </a:pPr>
            <a:r>
              <a:rPr lang="en-US" sz="2000" dirty="0" smtClean="0">
                <a:latin typeface="+mj-lt"/>
                <a:cs typeface="Times New Roman" panose="02020603050405020304" pitchFamily="18" charset="0"/>
              </a:rPr>
              <a:t>introduced </a:t>
            </a:r>
            <a:r>
              <a:rPr lang="en-US" sz="2000" dirty="0">
                <a:latin typeface="+mj-lt"/>
                <a:cs typeface="Times New Roman" panose="02020603050405020304" pitchFamily="18" charset="0"/>
              </a:rPr>
              <a:t>in the Concept of its activities</a:t>
            </a:r>
            <a:endParaRPr lang="ru-RU" sz="2000" dirty="0">
              <a:latin typeface="+mj-lt"/>
              <a:cs typeface="Times New Roman" panose="02020603050405020304" pitchFamily="18" charset="0"/>
            </a:endParaRPr>
          </a:p>
        </p:txBody>
      </p:sp>
      <p:sp>
        <p:nvSpPr>
          <p:cNvPr id="3" name="Прямоугольник 2"/>
          <p:cNvSpPr/>
          <p:nvPr/>
        </p:nvSpPr>
        <p:spPr>
          <a:xfrm>
            <a:off x="610503" y="2331179"/>
            <a:ext cx="8282671" cy="400110"/>
          </a:xfrm>
          <a:prstGeom prst="rect">
            <a:avLst/>
          </a:prstGeom>
        </p:spPr>
        <p:txBody>
          <a:bodyPr wrap="square">
            <a:spAutoFit/>
          </a:bodyPr>
          <a:lstStyle/>
          <a:p>
            <a:r>
              <a:rPr lang="en-US" sz="2000" dirty="0"/>
              <a:t>Attracts leading practitioners to the organization of the educational process</a:t>
            </a:r>
            <a:endParaRPr lang="ru-RU" sz="2000" dirty="0"/>
          </a:p>
        </p:txBody>
      </p:sp>
      <p:sp>
        <p:nvSpPr>
          <p:cNvPr id="4" name="Прямоугольник 3"/>
          <p:cNvSpPr/>
          <p:nvPr/>
        </p:nvSpPr>
        <p:spPr>
          <a:xfrm>
            <a:off x="610503" y="2967335"/>
            <a:ext cx="8196875" cy="707886"/>
          </a:xfrm>
          <a:prstGeom prst="rect">
            <a:avLst/>
          </a:prstGeom>
        </p:spPr>
        <p:txBody>
          <a:bodyPr wrap="square">
            <a:spAutoFit/>
          </a:bodyPr>
          <a:lstStyle/>
          <a:p>
            <a:r>
              <a:rPr lang="en-US" sz="2000" dirty="0"/>
              <a:t>Organizes and conducts master classes, platinum lectures, business trainings and group consultations with students</a:t>
            </a:r>
            <a:endParaRPr lang="ru-RU" sz="20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5" name="矩形​​ 3">
            <a:extLst>
              <a:ext uri="{FF2B5EF4-FFF2-40B4-BE49-F238E27FC236}">
                <a16:creationId xmlns:a16="http://schemas.microsoft.com/office/drawing/2014/main" xmlns="" id="{FC1408ED-6A68-4011-A34F-B25D7C9B080B}"/>
              </a:ext>
            </a:extLst>
          </p:cNvPr>
          <p:cNvSpPr>
            <a:spLocks noChangeArrowheads="1"/>
          </p:cNvSpPr>
          <p:nvPr/>
        </p:nvSpPr>
        <p:spPr bwMode="auto">
          <a:xfrm>
            <a:off x="0" y="1044575"/>
            <a:ext cx="9144000" cy="88900"/>
          </a:xfrm>
          <a:prstGeom prst="rect">
            <a:avLst/>
          </a:prstGeom>
          <a:solidFill>
            <a:srgbClr val="A6D11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spcBef>
                <a:spcPct val="0"/>
              </a:spcBef>
              <a:buFontTx/>
              <a:buNone/>
            </a:pPr>
            <a:endParaRPr lang="zh-CN" altLang="zh-CN" sz="1800">
              <a:solidFill>
                <a:srgbClr val="FFFFFF"/>
              </a:solidFill>
              <a:latin typeface="宋体" panose="02010600030101010101" pitchFamily="2" charset="-122"/>
              <a:sym typeface="宋体" panose="02010600030101010101" pitchFamily="2" charset="-122"/>
            </a:endParaRPr>
          </a:p>
        </p:txBody>
      </p:sp>
      <p:sp>
        <p:nvSpPr>
          <p:cNvPr id="5126" name="动作按钮: 第一张 4">
            <a:hlinkClick r:id="" action="ppaction://hlinkshowjump?jump=firstslide"/>
            <a:extLst>
              <a:ext uri="{FF2B5EF4-FFF2-40B4-BE49-F238E27FC236}">
                <a16:creationId xmlns:a16="http://schemas.microsoft.com/office/drawing/2014/main" xmlns="" id="{8A7E2689-0720-4DCA-8001-4992E939AEC9}"/>
              </a:ext>
            </a:extLst>
          </p:cNvPr>
          <p:cNvSpPr>
            <a:spLocks noChangeArrowheads="1"/>
          </p:cNvSpPr>
          <p:nvPr/>
        </p:nvSpPr>
        <p:spPr bwMode="auto">
          <a:xfrm>
            <a:off x="7875588" y="6451600"/>
            <a:ext cx="215900" cy="215900"/>
          </a:xfrm>
          <a:prstGeom prst="actionButtonHome">
            <a:avLst/>
          </a:prstGeom>
          <a:noFill/>
          <a:ln w="6350">
            <a:solidFill>
              <a:srgbClr val="A5A5A5"/>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spcBef>
                <a:spcPct val="0"/>
              </a:spcBef>
              <a:buFontTx/>
              <a:buNone/>
            </a:pPr>
            <a:endParaRPr lang="zh-CN" altLang="zh-CN" sz="1800">
              <a:solidFill>
                <a:srgbClr val="FFFFFF"/>
              </a:solidFill>
              <a:latin typeface="宋体" panose="02010600030101010101" pitchFamily="2" charset="-122"/>
              <a:sym typeface="宋体" panose="02010600030101010101" pitchFamily="2" charset="-122"/>
            </a:endParaRPr>
          </a:p>
        </p:txBody>
      </p:sp>
      <p:sp>
        <p:nvSpPr>
          <p:cNvPr id="5127" name="动作按钮: 后退或前一项 5">
            <a:hlinkClick r:id="" action="ppaction://hlinkshowjump?jump=previousslide"/>
            <a:extLst>
              <a:ext uri="{FF2B5EF4-FFF2-40B4-BE49-F238E27FC236}">
                <a16:creationId xmlns:a16="http://schemas.microsoft.com/office/drawing/2014/main" xmlns="" id="{BCDBF4EA-C9FC-4989-A5FD-723015CAB445}"/>
              </a:ext>
            </a:extLst>
          </p:cNvPr>
          <p:cNvSpPr>
            <a:spLocks noChangeArrowheads="1"/>
          </p:cNvSpPr>
          <p:nvPr/>
        </p:nvSpPr>
        <p:spPr bwMode="auto">
          <a:xfrm>
            <a:off x="8226425" y="6453188"/>
            <a:ext cx="215900" cy="215900"/>
          </a:xfrm>
          <a:prstGeom prst="actionButtonBackPrevious">
            <a:avLst/>
          </a:prstGeom>
          <a:noFill/>
          <a:ln w="6350">
            <a:solidFill>
              <a:srgbClr val="A5A5A5"/>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spcBef>
                <a:spcPct val="0"/>
              </a:spcBef>
              <a:buFontTx/>
              <a:buNone/>
            </a:pPr>
            <a:endParaRPr lang="zh-CN" altLang="zh-CN" sz="1800">
              <a:solidFill>
                <a:srgbClr val="FFFFFF"/>
              </a:solidFill>
              <a:latin typeface="宋体" panose="02010600030101010101" pitchFamily="2" charset="-122"/>
              <a:sym typeface="宋体" panose="02010600030101010101" pitchFamily="2" charset="-122"/>
            </a:endParaRPr>
          </a:p>
        </p:txBody>
      </p:sp>
      <p:sp>
        <p:nvSpPr>
          <p:cNvPr id="5128" name="动作按钮: 前进或下一项 6">
            <a:hlinkClick r:id="" action="ppaction://hlinkshowjump?jump=nextslide"/>
            <a:extLst>
              <a:ext uri="{FF2B5EF4-FFF2-40B4-BE49-F238E27FC236}">
                <a16:creationId xmlns:a16="http://schemas.microsoft.com/office/drawing/2014/main" xmlns="" id="{B8194CCC-AF9E-40B2-9D4B-9F237A2C8A5D}"/>
              </a:ext>
            </a:extLst>
          </p:cNvPr>
          <p:cNvSpPr>
            <a:spLocks noChangeArrowheads="1"/>
          </p:cNvSpPr>
          <p:nvPr/>
        </p:nvSpPr>
        <p:spPr bwMode="auto">
          <a:xfrm>
            <a:off x="8586788" y="6453188"/>
            <a:ext cx="215900" cy="215900"/>
          </a:xfrm>
          <a:prstGeom prst="actionButtonForwardNext">
            <a:avLst/>
          </a:prstGeom>
          <a:noFill/>
          <a:ln w="6350">
            <a:solidFill>
              <a:srgbClr val="A5A5A5"/>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spcBef>
                <a:spcPct val="0"/>
              </a:spcBef>
              <a:buFontTx/>
              <a:buNone/>
            </a:pPr>
            <a:endParaRPr lang="zh-CN" altLang="zh-CN" sz="1800">
              <a:solidFill>
                <a:srgbClr val="FFFFFF"/>
              </a:solidFill>
              <a:latin typeface="宋体" panose="02010600030101010101" pitchFamily="2" charset="-122"/>
              <a:sym typeface="宋体" panose="02010600030101010101" pitchFamily="2" charset="-122"/>
            </a:endParaRPr>
          </a:p>
        </p:txBody>
      </p:sp>
      <p:sp>
        <p:nvSpPr>
          <p:cNvPr id="5129" name="标题 1">
            <a:extLst>
              <a:ext uri="{FF2B5EF4-FFF2-40B4-BE49-F238E27FC236}">
                <a16:creationId xmlns:a16="http://schemas.microsoft.com/office/drawing/2014/main" xmlns="" id="{06B45DA4-9D67-407F-91F7-276F5E3A3FE6}"/>
              </a:ext>
            </a:extLst>
          </p:cNvPr>
          <p:cNvSpPr>
            <a:spLocks noGrp="1" noChangeArrowheads="1"/>
          </p:cNvSpPr>
          <p:nvPr>
            <p:ph type="title" idx="4294967295"/>
          </p:nvPr>
        </p:nvSpPr>
        <p:spPr>
          <a:xfrm>
            <a:off x="390797" y="1154797"/>
            <a:ext cx="8573691" cy="619125"/>
          </a:xfrm>
        </p:spPr>
        <p:txBody>
          <a:bodyPr/>
          <a:lstStyle/>
          <a:p>
            <a:pPr algn="ctr"/>
            <a:r>
              <a:rPr lang="en-JM" altLang="x-none" sz="1800" b="1" dirty="0" smtClean="0">
                <a:cs typeface="Times New Roman" panose="02020603050405020304" pitchFamily="18" charset="0"/>
              </a:rPr>
              <a:t>							October </a:t>
            </a:r>
            <a:r>
              <a:rPr lang="en-JM" altLang="x-none" sz="1800" b="1" dirty="0">
                <a:cs typeface="Times New Roman" panose="02020603050405020304" pitchFamily="18" charset="0"/>
              </a:rPr>
              <a:t>6, </a:t>
            </a:r>
            <a:r>
              <a:rPr lang="en-JM" altLang="x-none" sz="1800" b="1" dirty="0" smtClean="0">
                <a:cs typeface="Times New Roman" panose="02020603050405020304" pitchFamily="18" charset="0"/>
              </a:rPr>
              <a:t>2022</a:t>
            </a:r>
            <a:r>
              <a:rPr lang="en-US" altLang="x-none" sz="1800" b="1" dirty="0">
                <a:cs typeface="Times New Roman" panose="02020603050405020304" pitchFamily="18" charset="0"/>
              </a:rPr>
              <a:t/>
            </a:r>
            <a:br>
              <a:rPr lang="en-US" altLang="x-none" sz="1800" b="1" dirty="0">
                <a:cs typeface="Times New Roman" panose="02020603050405020304" pitchFamily="18" charset="0"/>
              </a:rPr>
            </a:br>
            <a:r>
              <a:rPr lang="en-US" altLang="x-none" sz="1400" u="sng" dirty="0">
                <a:solidFill>
                  <a:schemeClr val="accent1">
                    <a:lumMod val="75000"/>
                  </a:schemeClr>
                </a:solidFill>
                <a:cs typeface="Times New Roman" panose="02020603050405020304" pitchFamily="18" charset="0"/>
              </a:rPr>
              <a:t>Events held within the framework of employment - Karaganda University of </a:t>
            </a:r>
            <a:r>
              <a:rPr lang="en-US" altLang="x-none" sz="1400" u="sng" dirty="0" err="1" smtClean="0">
                <a:solidFill>
                  <a:schemeClr val="accent1">
                    <a:lumMod val="75000"/>
                  </a:schemeClr>
                </a:solidFill>
                <a:cs typeface="Times New Roman" panose="02020603050405020304" pitchFamily="18" charset="0"/>
              </a:rPr>
              <a:t>Kazpotrebsoyuz</a:t>
            </a:r>
            <a:r>
              <a:rPr lang="ru-RU" sz="1400" dirty="0" smtClean="0">
                <a:solidFill>
                  <a:schemeClr val="accent1">
                    <a:lumMod val="75000"/>
                  </a:schemeClr>
                </a:solidFill>
                <a:hlinkClick r:id="rId2"/>
              </a:rPr>
              <a:t> </a:t>
            </a:r>
            <a:r>
              <a:rPr lang="ru-RU" sz="1400" dirty="0" smtClean="0">
                <a:hlinkClick r:id="rId2"/>
              </a:rPr>
              <a:t>(keu.kz</a:t>
            </a:r>
            <a:r>
              <a:rPr lang="ru-RU" sz="1400" dirty="0">
                <a:hlinkClick r:id="rId2"/>
              </a:rPr>
              <a:t>)</a:t>
            </a:r>
            <a:r>
              <a:rPr lang="x-none" altLang="x-none" sz="1400" b="1" dirty="0">
                <a:cs typeface="Times New Roman" panose="02020603050405020304" pitchFamily="18" charset="0"/>
              </a:rPr>
              <a:t/>
            </a:r>
            <a:br>
              <a:rPr lang="x-none" altLang="x-none" sz="1400" b="1" dirty="0">
                <a:cs typeface="Times New Roman" panose="02020603050405020304" pitchFamily="18" charset="0"/>
              </a:rPr>
            </a:br>
            <a:endParaRPr lang="zh-CN" altLang="zh-CN" sz="1800" b="1" dirty="0">
              <a:cs typeface="Times New Roman" panose="02020603050405020304" pitchFamily="18" charset="0"/>
            </a:endParaRPr>
          </a:p>
        </p:txBody>
      </p:sp>
      <p:graphicFrame>
        <p:nvGraphicFramePr>
          <p:cNvPr id="2" name="Схема 1">
            <a:extLst>
              <a:ext uri="{FF2B5EF4-FFF2-40B4-BE49-F238E27FC236}">
                <a16:creationId xmlns:a16="http://schemas.microsoft.com/office/drawing/2014/main" xmlns="" id="{51AC3846-F152-4022-B6B3-46C490F1BF81}"/>
              </a:ext>
            </a:extLst>
          </p:cNvPr>
          <p:cNvGraphicFramePr/>
          <p:nvPr>
            <p:extLst>
              <p:ext uri="{D42A27DB-BD31-4B8C-83A1-F6EECF244321}">
                <p14:modId xmlns:p14="http://schemas.microsoft.com/office/powerpoint/2010/main" val="1766731914"/>
              </p:ext>
            </p:extLst>
          </p:nvPr>
        </p:nvGraphicFramePr>
        <p:xfrm>
          <a:off x="276837" y="1795244"/>
          <a:ext cx="8687651" cy="48738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9" name="矩形​​ 3">
            <a:extLst>
              <a:ext uri="{FF2B5EF4-FFF2-40B4-BE49-F238E27FC236}">
                <a16:creationId xmlns:a16="http://schemas.microsoft.com/office/drawing/2014/main" xmlns="" id="{697636FA-B628-47C3-8BCD-E53BDAF6BCBD}"/>
              </a:ext>
            </a:extLst>
          </p:cNvPr>
          <p:cNvSpPr>
            <a:spLocks noChangeArrowheads="1"/>
          </p:cNvSpPr>
          <p:nvPr/>
        </p:nvSpPr>
        <p:spPr bwMode="auto">
          <a:xfrm>
            <a:off x="0" y="1044575"/>
            <a:ext cx="9144000" cy="88900"/>
          </a:xfrm>
          <a:prstGeom prst="rect">
            <a:avLst/>
          </a:prstGeom>
          <a:solidFill>
            <a:srgbClr val="A6D11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spcBef>
                <a:spcPct val="0"/>
              </a:spcBef>
              <a:buFontTx/>
              <a:buNone/>
            </a:pPr>
            <a:endParaRPr lang="zh-CN" altLang="zh-CN" sz="1800">
              <a:solidFill>
                <a:srgbClr val="FFFFFF"/>
              </a:solidFill>
              <a:latin typeface="宋体" panose="02010600030101010101" pitchFamily="2" charset="-122"/>
              <a:sym typeface="宋体" panose="02010600030101010101" pitchFamily="2" charset="-122"/>
            </a:endParaRPr>
          </a:p>
        </p:txBody>
      </p:sp>
      <p:sp>
        <p:nvSpPr>
          <p:cNvPr id="6150" name="动作按钮: 第一张 4">
            <a:hlinkClick r:id="" action="ppaction://hlinkshowjump?jump=firstslide"/>
            <a:extLst>
              <a:ext uri="{FF2B5EF4-FFF2-40B4-BE49-F238E27FC236}">
                <a16:creationId xmlns:a16="http://schemas.microsoft.com/office/drawing/2014/main" xmlns="" id="{3BFBF5BD-F67D-421F-9793-6025F3B3E330}"/>
              </a:ext>
            </a:extLst>
          </p:cNvPr>
          <p:cNvSpPr>
            <a:spLocks noChangeArrowheads="1"/>
          </p:cNvSpPr>
          <p:nvPr/>
        </p:nvSpPr>
        <p:spPr bwMode="auto">
          <a:xfrm>
            <a:off x="7875588" y="6451600"/>
            <a:ext cx="215900" cy="215900"/>
          </a:xfrm>
          <a:prstGeom prst="actionButtonHome">
            <a:avLst/>
          </a:prstGeom>
          <a:noFill/>
          <a:ln w="6350">
            <a:solidFill>
              <a:srgbClr val="A5A5A5"/>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spcBef>
                <a:spcPct val="0"/>
              </a:spcBef>
              <a:buFontTx/>
              <a:buNone/>
            </a:pPr>
            <a:endParaRPr lang="zh-CN" altLang="zh-CN" sz="1800">
              <a:solidFill>
                <a:srgbClr val="FFFFFF"/>
              </a:solidFill>
              <a:latin typeface="宋体" panose="02010600030101010101" pitchFamily="2" charset="-122"/>
              <a:sym typeface="宋体" panose="02010600030101010101" pitchFamily="2" charset="-122"/>
            </a:endParaRPr>
          </a:p>
        </p:txBody>
      </p:sp>
      <p:sp>
        <p:nvSpPr>
          <p:cNvPr id="6151" name="动作按钮: 后退或前一项 5">
            <a:hlinkClick r:id="" action="ppaction://hlinkshowjump?jump=previousslide"/>
            <a:extLst>
              <a:ext uri="{FF2B5EF4-FFF2-40B4-BE49-F238E27FC236}">
                <a16:creationId xmlns:a16="http://schemas.microsoft.com/office/drawing/2014/main" xmlns="" id="{6D0883A3-01CE-4146-A0FE-E0228115D978}"/>
              </a:ext>
            </a:extLst>
          </p:cNvPr>
          <p:cNvSpPr>
            <a:spLocks noChangeArrowheads="1"/>
          </p:cNvSpPr>
          <p:nvPr/>
        </p:nvSpPr>
        <p:spPr bwMode="auto">
          <a:xfrm>
            <a:off x="8226425" y="6453188"/>
            <a:ext cx="215900" cy="215900"/>
          </a:xfrm>
          <a:prstGeom prst="actionButtonBackPrevious">
            <a:avLst/>
          </a:prstGeom>
          <a:noFill/>
          <a:ln w="6350">
            <a:solidFill>
              <a:srgbClr val="A5A5A5"/>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spcBef>
                <a:spcPct val="0"/>
              </a:spcBef>
              <a:buFontTx/>
              <a:buNone/>
            </a:pPr>
            <a:endParaRPr lang="zh-CN" altLang="zh-CN" sz="1800">
              <a:solidFill>
                <a:srgbClr val="FFFFFF"/>
              </a:solidFill>
              <a:latin typeface="宋体" panose="02010600030101010101" pitchFamily="2" charset="-122"/>
              <a:sym typeface="宋体" panose="02010600030101010101" pitchFamily="2" charset="-122"/>
            </a:endParaRPr>
          </a:p>
        </p:txBody>
      </p:sp>
      <p:sp>
        <p:nvSpPr>
          <p:cNvPr id="6152" name="动作按钮: 前进或下一项 6">
            <a:hlinkClick r:id="" action="ppaction://hlinkshowjump?jump=nextslide"/>
            <a:extLst>
              <a:ext uri="{FF2B5EF4-FFF2-40B4-BE49-F238E27FC236}">
                <a16:creationId xmlns:a16="http://schemas.microsoft.com/office/drawing/2014/main" xmlns="" id="{7A23B577-C68E-4C0E-8F92-0F4434DD487F}"/>
              </a:ext>
            </a:extLst>
          </p:cNvPr>
          <p:cNvSpPr>
            <a:spLocks noChangeArrowheads="1"/>
          </p:cNvSpPr>
          <p:nvPr/>
        </p:nvSpPr>
        <p:spPr bwMode="auto">
          <a:xfrm>
            <a:off x="8586788" y="6453188"/>
            <a:ext cx="215900" cy="215900"/>
          </a:xfrm>
          <a:prstGeom prst="actionButtonForwardNext">
            <a:avLst/>
          </a:prstGeom>
          <a:noFill/>
          <a:ln w="6350">
            <a:solidFill>
              <a:srgbClr val="A5A5A5"/>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spcBef>
                <a:spcPct val="0"/>
              </a:spcBef>
              <a:buFontTx/>
              <a:buNone/>
            </a:pPr>
            <a:endParaRPr lang="zh-CN" altLang="zh-CN" sz="1800">
              <a:solidFill>
                <a:srgbClr val="FFFFFF"/>
              </a:solidFill>
              <a:latin typeface="宋体" panose="02010600030101010101" pitchFamily="2" charset="-122"/>
              <a:sym typeface="宋体" panose="02010600030101010101" pitchFamily="2" charset="-122"/>
            </a:endParaRPr>
          </a:p>
        </p:txBody>
      </p:sp>
      <p:sp>
        <p:nvSpPr>
          <p:cNvPr id="6153" name="标题 1">
            <a:extLst>
              <a:ext uri="{FF2B5EF4-FFF2-40B4-BE49-F238E27FC236}">
                <a16:creationId xmlns:a16="http://schemas.microsoft.com/office/drawing/2014/main" xmlns="" id="{5DC4F313-9ABE-40D1-8CB2-A6FC6DE545D6}"/>
              </a:ext>
            </a:extLst>
          </p:cNvPr>
          <p:cNvSpPr>
            <a:spLocks noGrp="1" noChangeArrowheads="1"/>
          </p:cNvSpPr>
          <p:nvPr>
            <p:ph type="title" idx="4294967295"/>
          </p:nvPr>
        </p:nvSpPr>
        <p:spPr>
          <a:xfrm>
            <a:off x="287524" y="1196742"/>
            <a:ext cx="8774145" cy="619125"/>
          </a:xfrm>
        </p:spPr>
        <p:txBody>
          <a:bodyPr/>
          <a:lstStyle/>
          <a:p>
            <a:pPr algn="ctr"/>
            <a:r>
              <a:rPr lang="en-JM" altLang="x-none" sz="2000" b="1" dirty="0" smtClean="0">
                <a:cs typeface="Times New Roman" panose="02020603050405020304" pitchFamily="18" charset="0"/>
              </a:rPr>
              <a:t>							    October </a:t>
            </a:r>
            <a:r>
              <a:rPr lang="en-JM" altLang="x-none" sz="2000" b="1" dirty="0">
                <a:cs typeface="Times New Roman" panose="02020603050405020304" pitchFamily="18" charset="0"/>
              </a:rPr>
              <a:t>11, </a:t>
            </a:r>
            <a:r>
              <a:rPr lang="en-JM" altLang="x-none" sz="2000" b="1" dirty="0" smtClean="0">
                <a:cs typeface="Times New Roman" panose="02020603050405020304" pitchFamily="18" charset="0"/>
              </a:rPr>
              <a:t>2022</a:t>
            </a:r>
            <a:r>
              <a:rPr lang="en-US" altLang="x-none" sz="1400" b="1" dirty="0">
                <a:cs typeface="Times New Roman" panose="02020603050405020304" pitchFamily="18" charset="0"/>
              </a:rPr>
              <a:t/>
            </a:r>
            <a:br>
              <a:rPr lang="en-US" altLang="x-none" sz="1400" b="1" dirty="0">
                <a:cs typeface="Times New Roman" panose="02020603050405020304" pitchFamily="18" charset="0"/>
              </a:rPr>
            </a:br>
            <a:r>
              <a:rPr lang="en-US" altLang="x-none" sz="1400" u="sng" dirty="0">
                <a:solidFill>
                  <a:srgbClr val="4472C4">
                    <a:lumMod val="75000"/>
                  </a:srgbClr>
                </a:solidFill>
                <a:cs typeface="Times New Roman" panose="02020603050405020304" pitchFamily="18" charset="0"/>
              </a:rPr>
              <a:t>Events held within the framework of employment - Karaganda University of </a:t>
            </a:r>
            <a:r>
              <a:rPr lang="en-US" altLang="x-none" sz="1400" u="sng" dirty="0" err="1">
                <a:solidFill>
                  <a:srgbClr val="4472C4">
                    <a:lumMod val="75000"/>
                  </a:srgbClr>
                </a:solidFill>
                <a:cs typeface="Times New Roman" panose="02020603050405020304" pitchFamily="18" charset="0"/>
              </a:rPr>
              <a:t>Kazpotrebsoyuz</a:t>
            </a:r>
            <a:r>
              <a:rPr lang="ru-RU" sz="1400" dirty="0">
                <a:solidFill>
                  <a:srgbClr val="4472C4">
                    <a:lumMod val="75000"/>
                  </a:srgbClr>
                </a:solidFill>
                <a:hlinkClick r:id="rId2"/>
              </a:rPr>
              <a:t> </a:t>
            </a:r>
            <a:r>
              <a:rPr lang="ru-RU" sz="1400" dirty="0">
                <a:solidFill>
                  <a:prstClr val="black"/>
                </a:solidFill>
                <a:hlinkClick r:id="rId2"/>
              </a:rPr>
              <a:t>(keu.kz)</a:t>
            </a:r>
            <a:r>
              <a:rPr lang="x-none" altLang="x-none" sz="1400" b="1">
                <a:solidFill>
                  <a:prstClr val="black"/>
                </a:solidFill>
                <a:cs typeface="Times New Roman" panose="02020603050405020304" pitchFamily="18" charset="0"/>
              </a:rPr>
              <a:t/>
            </a:r>
            <a:br>
              <a:rPr lang="x-none" altLang="x-none" sz="1400" b="1">
                <a:solidFill>
                  <a:prstClr val="black"/>
                </a:solidFill>
                <a:cs typeface="Times New Roman" panose="02020603050405020304" pitchFamily="18" charset="0"/>
              </a:rPr>
            </a:br>
            <a:r>
              <a:rPr lang="ru-RU" sz="1400" dirty="0" smtClean="0">
                <a:hlinkClick r:id="rId2"/>
              </a:rPr>
              <a:t>)</a:t>
            </a:r>
            <a:endParaRPr lang="zh-CN" altLang="zh-CN" sz="1400" b="1" dirty="0">
              <a:cs typeface="Times New Roman" panose="02020603050405020304" pitchFamily="18" charset="0"/>
            </a:endParaRPr>
          </a:p>
        </p:txBody>
      </p:sp>
      <p:graphicFrame>
        <p:nvGraphicFramePr>
          <p:cNvPr id="2" name="Схема 1">
            <a:extLst>
              <a:ext uri="{FF2B5EF4-FFF2-40B4-BE49-F238E27FC236}">
                <a16:creationId xmlns:a16="http://schemas.microsoft.com/office/drawing/2014/main" xmlns="" id="{300B0B9A-2765-4520-977E-2D2047211ADE}"/>
              </a:ext>
            </a:extLst>
          </p:cNvPr>
          <p:cNvGraphicFramePr/>
          <p:nvPr>
            <p:extLst>
              <p:ext uri="{D42A27DB-BD31-4B8C-83A1-F6EECF244321}">
                <p14:modId xmlns:p14="http://schemas.microsoft.com/office/powerpoint/2010/main" val="3757243684"/>
              </p:ext>
            </p:extLst>
          </p:nvPr>
        </p:nvGraphicFramePr>
        <p:xfrm>
          <a:off x="287524" y="1879134"/>
          <a:ext cx="8676964" cy="478995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7" name="矩形​​ 3">
            <a:extLst>
              <a:ext uri="{FF2B5EF4-FFF2-40B4-BE49-F238E27FC236}">
                <a16:creationId xmlns:a16="http://schemas.microsoft.com/office/drawing/2014/main" xmlns="" id="{C3B372FC-90E4-43C1-A0E1-FD2F975D91DF}"/>
              </a:ext>
            </a:extLst>
          </p:cNvPr>
          <p:cNvSpPr>
            <a:spLocks noChangeArrowheads="1"/>
          </p:cNvSpPr>
          <p:nvPr/>
        </p:nvSpPr>
        <p:spPr bwMode="auto">
          <a:xfrm>
            <a:off x="0" y="1044575"/>
            <a:ext cx="9144000" cy="88900"/>
          </a:xfrm>
          <a:prstGeom prst="rect">
            <a:avLst/>
          </a:prstGeom>
          <a:solidFill>
            <a:srgbClr val="A6D11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spcBef>
                <a:spcPct val="0"/>
              </a:spcBef>
              <a:buFontTx/>
              <a:buNone/>
            </a:pPr>
            <a:endParaRPr lang="zh-CN" altLang="zh-CN" sz="1800">
              <a:solidFill>
                <a:srgbClr val="FFFFFF"/>
              </a:solidFill>
              <a:latin typeface="宋体" panose="02010600030101010101" pitchFamily="2" charset="-122"/>
              <a:sym typeface="宋体" panose="02010600030101010101" pitchFamily="2" charset="-122"/>
            </a:endParaRPr>
          </a:p>
        </p:txBody>
      </p:sp>
      <p:sp>
        <p:nvSpPr>
          <p:cNvPr id="8198" name="动作按钮: 第一张 4">
            <a:hlinkClick r:id="" action="ppaction://hlinkshowjump?jump=firstslide"/>
            <a:extLst>
              <a:ext uri="{FF2B5EF4-FFF2-40B4-BE49-F238E27FC236}">
                <a16:creationId xmlns:a16="http://schemas.microsoft.com/office/drawing/2014/main" xmlns="" id="{71B0E105-C9D3-481B-999A-B389D2880E93}"/>
              </a:ext>
            </a:extLst>
          </p:cNvPr>
          <p:cNvSpPr>
            <a:spLocks noChangeArrowheads="1"/>
          </p:cNvSpPr>
          <p:nvPr/>
        </p:nvSpPr>
        <p:spPr bwMode="auto">
          <a:xfrm>
            <a:off x="7875588" y="6451600"/>
            <a:ext cx="215900" cy="215900"/>
          </a:xfrm>
          <a:prstGeom prst="actionButtonHome">
            <a:avLst/>
          </a:prstGeom>
          <a:noFill/>
          <a:ln w="6350">
            <a:solidFill>
              <a:srgbClr val="A5A5A5"/>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spcBef>
                <a:spcPct val="0"/>
              </a:spcBef>
              <a:buFontTx/>
              <a:buNone/>
            </a:pPr>
            <a:endParaRPr lang="zh-CN" altLang="zh-CN" sz="1800">
              <a:solidFill>
                <a:srgbClr val="FFFFFF"/>
              </a:solidFill>
              <a:latin typeface="宋体" panose="02010600030101010101" pitchFamily="2" charset="-122"/>
              <a:sym typeface="宋体" panose="02010600030101010101" pitchFamily="2" charset="-122"/>
            </a:endParaRPr>
          </a:p>
        </p:txBody>
      </p:sp>
      <p:sp>
        <p:nvSpPr>
          <p:cNvPr id="8199" name="动作按钮: 后退或前一项 5">
            <a:hlinkClick r:id="" action="ppaction://hlinkshowjump?jump=previousslide"/>
            <a:extLst>
              <a:ext uri="{FF2B5EF4-FFF2-40B4-BE49-F238E27FC236}">
                <a16:creationId xmlns:a16="http://schemas.microsoft.com/office/drawing/2014/main" xmlns="" id="{B1BE5E45-2F96-486C-9480-8127E2101159}"/>
              </a:ext>
            </a:extLst>
          </p:cNvPr>
          <p:cNvSpPr>
            <a:spLocks noChangeArrowheads="1"/>
          </p:cNvSpPr>
          <p:nvPr/>
        </p:nvSpPr>
        <p:spPr bwMode="auto">
          <a:xfrm>
            <a:off x="8226425" y="6453188"/>
            <a:ext cx="215900" cy="215900"/>
          </a:xfrm>
          <a:prstGeom prst="actionButtonBackPrevious">
            <a:avLst/>
          </a:prstGeom>
          <a:noFill/>
          <a:ln w="6350">
            <a:solidFill>
              <a:srgbClr val="A5A5A5"/>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spcBef>
                <a:spcPct val="0"/>
              </a:spcBef>
              <a:buFontTx/>
              <a:buNone/>
            </a:pPr>
            <a:endParaRPr lang="zh-CN" altLang="zh-CN" sz="1800">
              <a:solidFill>
                <a:srgbClr val="FFFFFF"/>
              </a:solidFill>
              <a:latin typeface="宋体" panose="02010600030101010101" pitchFamily="2" charset="-122"/>
              <a:sym typeface="宋体" panose="02010600030101010101" pitchFamily="2" charset="-122"/>
            </a:endParaRPr>
          </a:p>
        </p:txBody>
      </p:sp>
      <p:sp>
        <p:nvSpPr>
          <p:cNvPr id="8200" name="动作按钮: 前进或下一项 6">
            <a:hlinkClick r:id="" action="ppaction://hlinkshowjump?jump=nextslide"/>
            <a:extLst>
              <a:ext uri="{FF2B5EF4-FFF2-40B4-BE49-F238E27FC236}">
                <a16:creationId xmlns:a16="http://schemas.microsoft.com/office/drawing/2014/main" xmlns="" id="{19A1B6CA-5884-458F-9B28-83089C5975CF}"/>
              </a:ext>
            </a:extLst>
          </p:cNvPr>
          <p:cNvSpPr>
            <a:spLocks noChangeArrowheads="1"/>
          </p:cNvSpPr>
          <p:nvPr/>
        </p:nvSpPr>
        <p:spPr bwMode="auto">
          <a:xfrm>
            <a:off x="8586788" y="6453188"/>
            <a:ext cx="215900" cy="215900"/>
          </a:xfrm>
          <a:prstGeom prst="actionButtonForwardNext">
            <a:avLst/>
          </a:prstGeom>
          <a:noFill/>
          <a:ln w="6350">
            <a:solidFill>
              <a:srgbClr val="A5A5A5"/>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spcBef>
                <a:spcPct val="0"/>
              </a:spcBef>
              <a:buFontTx/>
              <a:buNone/>
            </a:pPr>
            <a:endParaRPr lang="zh-CN" altLang="zh-CN" sz="1800">
              <a:solidFill>
                <a:srgbClr val="FFFFFF"/>
              </a:solidFill>
              <a:latin typeface="宋体" panose="02010600030101010101" pitchFamily="2" charset="-122"/>
              <a:sym typeface="宋体" panose="02010600030101010101" pitchFamily="2" charset="-122"/>
            </a:endParaRPr>
          </a:p>
        </p:txBody>
      </p:sp>
      <p:sp>
        <p:nvSpPr>
          <p:cNvPr id="8201" name="标题 1">
            <a:extLst>
              <a:ext uri="{FF2B5EF4-FFF2-40B4-BE49-F238E27FC236}">
                <a16:creationId xmlns:a16="http://schemas.microsoft.com/office/drawing/2014/main" xmlns="" id="{FF97E962-3F1A-415E-BDE3-2E0CF255E899}"/>
              </a:ext>
            </a:extLst>
          </p:cNvPr>
          <p:cNvSpPr>
            <a:spLocks noGrp="1" noChangeArrowheads="1"/>
          </p:cNvSpPr>
          <p:nvPr>
            <p:ph type="title" idx="4294967295"/>
          </p:nvPr>
        </p:nvSpPr>
        <p:spPr>
          <a:xfrm>
            <a:off x="208537" y="1175769"/>
            <a:ext cx="8676963" cy="619125"/>
          </a:xfrm>
        </p:spPr>
        <p:txBody>
          <a:bodyPr/>
          <a:lstStyle/>
          <a:p>
            <a:pPr algn="r"/>
            <a:r>
              <a:rPr lang="en-JM" altLang="x-none" sz="2000" b="1" dirty="0">
                <a:cs typeface="Times New Roman" panose="02020603050405020304" pitchFamily="18" charset="0"/>
              </a:rPr>
              <a:t>November 25, </a:t>
            </a:r>
            <a:r>
              <a:rPr lang="en-JM" altLang="x-none" sz="2000" b="1" dirty="0" smtClean="0">
                <a:cs typeface="Times New Roman" panose="02020603050405020304" pitchFamily="18" charset="0"/>
              </a:rPr>
              <a:t>2022</a:t>
            </a:r>
            <a:r>
              <a:rPr lang="x-none" altLang="x-none" sz="1400" b="1">
                <a:cs typeface="Times New Roman" panose="02020603050405020304" pitchFamily="18" charset="0"/>
              </a:rPr>
              <a:t/>
            </a:r>
            <a:br>
              <a:rPr lang="x-none" altLang="x-none" sz="1400" b="1">
                <a:cs typeface="Times New Roman" panose="02020603050405020304" pitchFamily="18" charset="0"/>
              </a:rPr>
            </a:br>
            <a:r>
              <a:rPr lang="en-US" altLang="x-none" sz="1400" u="sng" dirty="0">
                <a:solidFill>
                  <a:schemeClr val="accent1">
                    <a:lumMod val="75000"/>
                  </a:schemeClr>
                </a:solidFill>
                <a:cs typeface="Times New Roman" panose="02020603050405020304" pitchFamily="18" charset="0"/>
              </a:rPr>
              <a:t>Career Day - 2022 - Karaganda University of </a:t>
            </a:r>
            <a:r>
              <a:rPr lang="en-US" altLang="x-none" sz="1400" u="sng" dirty="0" err="1" smtClean="0">
                <a:solidFill>
                  <a:schemeClr val="accent1">
                    <a:lumMod val="75000"/>
                  </a:schemeClr>
                </a:solidFill>
                <a:cs typeface="Times New Roman" panose="02020603050405020304" pitchFamily="18" charset="0"/>
              </a:rPr>
              <a:t>Kazpotrebsoyuz</a:t>
            </a:r>
            <a:r>
              <a:rPr lang="ru-RU" sz="1400" dirty="0" smtClean="0">
                <a:cs typeface="Times New Roman" panose="02020603050405020304" pitchFamily="18" charset="0"/>
                <a:hlinkClick r:id="rId2"/>
              </a:rPr>
              <a:t> </a:t>
            </a:r>
            <a:r>
              <a:rPr lang="ru-RU" sz="1400" dirty="0">
                <a:cs typeface="Times New Roman" panose="02020603050405020304" pitchFamily="18" charset="0"/>
                <a:hlinkClick r:id="rId2"/>
              </a:rPr>
              <a:t>(keu.kz)</a:t>
            </a:r>
            <a:endParaRPr lang="zh-CN" altLang="zh-CN" sz="1400" b="1" dirty="0">
              <a:cs typeface="Times New Roman" panose="02020603050405020304" pitchFamily="18" charset="0"/>
            </a:endParaRPr>
          </a:p>
        </p:txBody>
      </p:sp>
      <p:graphicFrame>
        <p:nvGraphicFramePr>
          <p:cNvPr id="2" name="Схема 1">
            <a:extLst>
              <a:ext uri="{FF2B5EF4-FFF2-40B4-BE49-F238E27FC236}">
                <a16:creationId xmlns:a16="http://schemas.microsoft.com/office/drawing/2014/main" xmlns="" id="{B4C76828-A850-43FC-B61B-BE2E3F1DF1CF}"/>
              </a:ext>
            </a:extLst>
          </p:cNvPr>
          <p:cNvGraphicFramePr/>
          <p:nvPr>
            <p:extLst>
              <p:ext uri="{D42A27DB-BD31-4B8C-83A1-F6EECF244321}">
                <p14:modId xmlns:p14="http://schemas.microsoft.com/office/powerpoint/2010/main" val="853127224"/>
              </p:ext>
            </p:extLst>
          </p:nvPr>
        </p:nvGraphicFramePr>
        <p:xfrm>
          <a:off x="287524" y="1837189"/>
          <a:ext cx="8676964" cy="48318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1" name="矩形​​ 3">
            <a:extLst>
              <a:ext uri="{FF2B5EF4-FFF2-40B4-BE49-F238E27FC236}">
                <a16:creationId xmlns:a16="http://schemas.microsoft.com/office/drawing/2014/main" xmlns="" id="{661E681F-471F-4058-857F-9F68C6B45A1C}"/>
              </a:ext>
            </a:extLst>
          </p:cNvPr>
          <p:cNvSpPr>
            <a:spLocks noChangeArrowheads="1"/>
          </p:cNvSpPr>
          <p:nvPr/>
        </p:nvSpPr>
        <p:spPr bwMode="auto">
          <a:xfrm>
            <a:off x="0" y="1044575"/>
            <a:ext cx="9144000" cy="88900"/>
          </a:xfrm>
          <a:prstGeom prst="rect">
            <a:avLst/>
          </a:prstGeom>
          <a:solidFill>
            <a:srgbClr val="A6D11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spcBef>
                <a:spcPct val="0"/>
              </a:spcBef>
              <a:buFontTx/>
              <a:buNone/>
            </a:pPr>
            <a:endParaRPr lang="zh-CN" altLang="zh-CN" sz="1800">
              <a:solidFill>
                <a:srgbClr val="FFFFFF"/>
              </a:solidFill>
              <a:latin typeface="宋体" panose="02010600030101010101" pitchFamily="2" charset="-122"/>
              <a:sym typeface="宋体" panose="02010600030101010101" pitchFamily="2" charset="-122"/>
            </a:endParaRPr>
          </a:p>
        </p:txBody>
      </p:sp>
      <p:sp>
        <p:nvSpPr>
          <p:cNvPr id="9222" name="动作按钮: 第一张 4">
            <a:hlinkClick r:id="" action="ppaction://hlinkshowjump?jump=firstslide"/>
            <a:extLst>
              <a:ext uri="{FF2B5EF4-FFF2-40B4-BE49-F238E27FC236}">
                <a16:creationId xmlns:a16="http://schemas.microsoft.com/office/drawing/2014/main" xmlns="" id="{70001C29-2D1E-4FEE-8B9A-F7B673839A03}"/>
              </a:ext>
            </a:extLst>
          </p:cNvPr>
          <p:cNvSpPr>
            <a:spLocks noChangeArrowheads="1"/>
          </p:cNvSpPr>
          <p:nvPr/>
        </p:nvSpPr>
        <p:spPr bwMode="auto">
          <a:xfrm>
            <a:off x="7875588" y="6451600"/>
            <a:ext cx="215900" cy="215900"/>
          </a:xfrm>
          <a:prstGeom prst="actionButtonHome">
            <a:avLst/>
          </a:prstGeom>
          <a:noFill/>
          <a:ln w="6350">
            <a:solidFill>
              <a:srgbClr val="A5A5A5"/>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spcBef>
                <a:spcPct val="0"/>
              </a:spcBef>
              <a:buFontTx/>
              <a:buNone/>
            </a:pPr>
            <a:endParaRPr lang="zh-CN" altLang="zh-CN" sz="1800">
              <a:solidFill>
                <a:srgbClr val="FFFFFF"/>
              </a:solidFill>
              <a:latin typeface="宋体" panose="02010600030101010101" pitchFamily="2" charset="-122"/>
              <a:sym typeface="宋体" panose="02010600030101010101" pitchFamily="2" charset="-122"/>
            </a:endParaRPr>
          </a:p>
        </p:txBody>
      </p:sp>
      <p:sp>
        <p:nvSpPr>
          <p:cNvPr id="9223" name="动作按钮: 后退或前一项 5">
            <a:hlinkClick r:id="" action="ppaction://hlinkshowjump?jump=previousslide"/>
            <a:extLst>
              <a:ext uri="{FF2B5EF4-FFF2-40B4-BE49-F238E27FC236}">
                <a16:creationId xmlns:a16="http://schemas.microsoft.com/office/drawing/2014/main" xmlns="" id="{0112629D-10DE-4CE9-A6A2-C9340D176741}"/>
              </a:ext>
            </a:extLst>
          </p:cNvPr>
          <p:cNvSpPr>
            <a:spLocks noChangeArrowheads="1"/>
          </p:cNvSpPr>
          <p:nvPr/>
        </p:nvSpPr>
        <p:spPr bwMode="auto">
          <a:xfrm>
            <a:off x="8226425" y="6453188"/>
            <a:ext cx="215900" cy="215900"/>
          </a:xfrm>
          <a:prstGeom prst="actionButtonBackPrevious">
            <a:avLst/>
          </a:prstGeom>
          <a:noFill/>
          <a:ln w="6350">
            <a:solidFill>
              <a:srgbClr val="A5A5A5"/>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spcBef>
                <a:spcPct val="0"/>
              </a:spcBef>
              <a:buFontTx/>
              <a:buNone/>
            </a:pPr>
            <a:endParaRPr lang="zh-CN" altLang="zh-CN" sz="1800">
              <a:solidFill>
                <a:srgbClr val="FFFFFF"/>
              </a:solidFill>
              <a:latin typeface="宋体" panose="02010600030101010101" pitchFamily="2" charset="-122"/>
              <a:sym typeface="宋体" panose="02010600030101010101" pitchFamily="2" charset="-122"/>
            </a:endParaRPr>
          </a:p>
        </p:txBody>
      </p:sp>
      <p:sp>
        <p:nvSpPr>
          <p:cNvPr id="9224" name="动作按钮: 前进或下一项 6">
            <a:hlinkClick r:id="" action="ppaction://hlinkshowjump?jump=nextslide"/>
            <a:extLst>
              <a:ext uri="{FF2B5EF4-FFF2-40B4-BE49-F238E27FC236}">
                <a16:creationId xmlns:a16="http://schemas.microsoft.com/office/drawing/2014/main" xmlns="" id="{3DEB71FF-8D86-4BF8-8791-2E4D5B2147D1}"/>
              </a:ext>
            </a:extLst>
          </p:cNvPr>
          <p:cNvSpPr>
            <a:spLocks noChangeArrowheads="1"/>
          </p:cNvSpPr>
          <p:nvPr/>
        </p:nvSpPr>
        <p:spPr bwMode="auto">
          <a:xfrm>
            <a:off x="8586788" y="6453188"/>
            <a:ext cx="215900" cy="215900"/>
          </a:xfrm>
          <a:prstGeom prst="actionButtonForwardNext">
            <a:avLst/>
          </a:prstGeom>
          <a:noFill/>
          <a:ln w="6350">
            <a:solidFill>
              <a:srgbClr val="A5A5A5"/>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spcBef>
                <a:spcPct val="0"/>
              </a:spcBef>
              <a:buFontTx/>
              <a:buNone/>
            </a:pPr>
            <a:endParaRPr lang="zh-CN" altLang="zh-CN" sz="1800">
              <a:solidFill>
                <a:srgbClr val="FFFFFF"/>
              </a:solidFill>
              <a:latin typeface="宋体" panose="02010600030101010101" pitchFamily="2" charset="-122"/>
              <a:sym typeface="宋体" panose="02010600030101010101" pitchFamily="2" charset="-122"/>
            </a:endParaRPr>
          </a:p>
        </p:txBody>
      </p:sp>
      <p:sp>
        <p:nvSpPr>
          <p:cNvPr id="9225" name="标题 1">
            <a:extLst>
              <a:ext uri="{FF2B5EF4-FFF2-40B4-BE49-F238E27FC236}">
                <a16:creationId xmlns:a16="http://schemas.microsoft.com/office/drawing/2014/main" xmlns="" id="{C52576E0-F1B3-4A5D-B7AB-8A3B00A76EE6}"/>
              </a:ext>
            </a:extLst>
          </p:cNvPr>
          <p:cNvSpPr>
            <a:spLocks noGrp="1" noChangeArrowheads="1"/>
          </p:cNvSpPr>
          <p:nvPr>
            <p:ph type="title" idx="4294967295"/>
          </p:nvPr>
        </p:nvSpPr>
        <p:spPr>
          <a:xfrm>
            <a:off x="153986" y="1217714"/>
            <a:ext cx="8846508" cy="619125"/>
          </a:xfrm>
        </p:spPr>
        <p:txBody>
          <a:bodyPr/>
          <a:lstStyle/>
          <a:p>
            <a:pPr algn="r"/>
            <a:r>
              <a:rPr lang="en-JM" altLang="x-none" sz="2000" b="1" dirty="0">
                <a:cs typeface="Times New Roman" panose="02020603050405020304" pitchFamily="18" charset="0"/>
              </a:rPr>
              <a:t>February 23, </a:t>
            </a:r>
            <a:r>
              <a:rPr lang="en-JM" altLang="x-none" sz="2000" b="1" dirty="0" smtClean="0">
                <a:cs typeface="Times New Roman" panose="02020603050405020304" pitchFamily="18" charset="0"/>
              </a:rPr>
              <a:t>2023</a:t>
            </a:r>
            <a:r>
              <a:rPr lang="x-none" altLang="x-none" sz="1800" b="1">
                <a:cs typeface="Times New Roman" panose="02020603050405020304" pitchFamily="18" charset="0"/>
              </a:rPr>
              <a:t/>
            </a:r>
            <a:br>
              <a:rPr lang="x-none" altLang="x-none" sz="1800" b="1">
                <a:cs typeface="Times New Roman" panose="02020603050405020304" pitchFamily="18" charset="0"/>
              </a:rPr>
            </a:br>
            <a:r>
              <a:rPr lang="en-US" altLang="x-none" sz="1400" u="sng" dirty="0">
                <a:solidFill>
                  <a:schemeClr val="accent1">
                    <a:lumMod val="75000"/>
                  </a:schemeClr>
                </a:solidFill>
                <a:cs typeface="Times New Roman" panose="02020603050405020304" pitchFamily="18" charset="0"/>
              </a:rPr>
              <a:t>"Startup projects: from idea to implementation" - Karaganda University of </a:t>
            </a:r>
            <a:r>
              <a:rPr lang="en-US" altLang="x-none" sz="1400" u="sng" dirty="0" err="1" smtClean="0">
                <a:solidFill>
                  <a:schemeClr val="accent1">
                    <a:lumMod val="75000"/>
                  </a:schemeClr>
                </a:solidFill>
                <a:cs typeface="Times New Roman" panose="02020603050405020304" pitchFamily="18" charset="0"/>
              </a:rPr>
              <a:t>Kazpotrebsoyuz</a:t>
            </a:r>
            <a:r>
              <a:rPr lang="ru-RU" sz="1400" dirty="0" smtClean="0">
                <a:cs typeface="Times New Roman" panose="02020603050405020304" pitchFamily="18" charset="0"/>
                <a:hlinkClick r:id="rId2"/>
              </a:rPr>
              <a:t> </a:t>
            </a:r>
            <a:r>
              <a:rPr lang="ru-RU" sz="1400" dirty="0">
                <a:cs typeface="Times New Roman" panose="02020603050405020304" pitchFamily="18" charset="0"/>
                <a:hlinkClick r:id="rId2"/>
              </a:rPr>
              <a:t>(keu.kz)</a:t>
            </a:r>
            <a:r>
              <a:rPr lang="x-none" sz="1400" dirty="0">
                <a:cs typeface="Times New Roman" panose="02020603050405020304" pitchFamily="18" charset="0"/>
              </a:rPr>
              <a:t/>
            </a:r>
            <a:br>
              <a:rPr lang="x-none" sz="1400" dirty="0">
                <a:cs typeface="Times New Roman" panose="02020603050405020304" pitchFamily="18" charset="0"/>
              </a:rPr>
            </a:br>
            <a:endParaRPr lang="zh-CN" altLang="zh-CN" sz="1800" b="1" dirty="0">
              <a:cs typeface="Times New Roman" panose="02020603050405020304" pitchFamily="18" charset="0"/>
            </a:endParaRPr>
          </a:p>
        </p:txBody>
      </p:sp>
      <p:graphicFrame>
        <p:nvGraphicFramePr>
          <p:cNvPr id="2" name="Схема 1">
            <a:extLst>
              <a:ext uri="{FF2B5EF4-FFF2-40B4-BE49-F238E27FC236}">
                <a16:creationId xmlns:a16="http://schemas.microsoft.com/office/drawing/2014/main" xmlns="" id="{9C38C473-A8A7-4169-A106-D40A6FD579D6}"/>
              </a:ext>
            </a:extLst>
          </p:cNvPr>
          <p:cNvGraphicFramePr/>
          <p:nvPr>
            <p:extLst>
              <p:ext uri="{D42A27DB-BD31-4B8C-83A1-F6EECF244321}">
                <p14:modId xmlns:p14="http://schemas.microsoft.com/office/powerpoint/2010/main" val="2238816706"/>
              </p:ext>
            </p:extLst>
          </p:nvPr>
        </p:nvGraphicFramePr>
        <p:xfrm>
          <a:off x="153985" y="1921079"/>
          <a:ext cx="8846508" cy="47480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5" name="矩形​​ 3">
            <a:extLst>
              <a:ext uri="{FF2B5EF4-FFF2-40B4-BE49-F238E27FC236}">
                <a16:creationId xmlns:a16="http://schemas.microsoft.com/office/drawing/2014/main" xmlns="" id="{4E417358-6047-4728-8E51-7C907FAE315F}"/>
              </a:ext>
            </a:extLst>
          </p:cNvPr>
          <p:cNvSpPr>
            <a:spLocks noChangeArrowheads="1"/>
          </p:cNvSpPr>
          <p:nvPr/>
        </p:nvSpPr>
        <p:spPr bwMode="auto">
          <a:xfrm>
            <a:off x="0" y="1044575"/>
            <a:ext cx="9144000" cy="88900"/>
          </a:xfrm>
          <a:prstGeom prst="rect">
            <a:avLst/>
          </a:prstGeom>
          <a:solidFill>
            <a:srgbClr val="A6D11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spcBef>
                <a:spcPct val="0"/>
              </a:spcBef>
              <a:buFontTx/>
              <a:buNone/>
            </a:pPr>
            <a:endParaRPr lang="zh-CN" altLang="zh-CN" sz="1800">
              <a:solidFill>
                <a:srgbClr val="FFFFFF"/>
              </a:solidFill>
              <a:latin typeface="宋体" panose="02010600030101010101" pitchFamily="2" charset="-122"/>
              <a:sym typeface="宋体" panose="02010600030101010101" pitchFamily="2" charset="-122"/>
            </a:endParaRPr>
          </a:p>
        </p:txBody>
      </p:sp>
      <p:sp>
        <p:nvSpPr>
          <p:cNvPr id="10246" name="动作按钮: 第一张 4">
            <a:hlinkClick r:id="" action="ppaction://hlinkshowjump?jump=firstslide"/>
            <a:extLst>
              <a:ext uri="{FF2B5EF4-FFF2-40B4-BE49-F238E27FC236}">
                <a16:creationId xmlns:a16="http://schemas.microsoft.com/office/drawing/2014/main" xmlns="" id="{D51976AC-E9B6-464F-9029-29E3B8D237F0}"/>
              </a:ext>
            </a:extLst>
          </p:cNvPr>
          <p:cNvSpPr>
            <a:spLocks noChangeArrowheads="1"/>
          </p:cNvSpPr>
          <p:nvPr/>
        </p:nvSpPr>
        <p:spPr bwMode="auto">
          <a:xfrm>
            <a:off x="7875588" y="6451600"/>
            <a:ext cx="215900" cy="215900"/>
          </a:xfrm>
          <a:prstGeom prst="actionButtonHome">
            <a:avLst/>
          </a:prstGeom>
          <a:noFill/>
          <a:ln w="6350">
            <a:solidFill>
              <a:srgbClr val="A5A5A5"/>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spcBef>
                <a:spcPct val="0"/>
              </a:spcBef>
              <a:buFontTx/>
              <a:buNone/>
            </a:pPr>
            <a:endParaRPr lang="zh-CN" altLang="zh-CN" sz="1800">
              <a:solidFill>
                <a:srgbClr val="FFFFFF"/>
              </a:solidFill>
              <a:latin typeface="宋体" panose="02010600030101010101" pitchFamily="2" charset="-122"/>
              <a:sym typeface="宋体" panose="02010600030101010101" pitchFamily="2" charset="-122"/>
            </a:endParaRPr>
          </a:p>
        </p:txBody>
      </p:sp>
      <p:sp>
        <p:nvSpPr>
          <p:cNvPr id="10247" name="动作按钮: 后退或前一项 5">
            <a:hlinkClick r:id="" action="ppaction://hlinkshowjump?jump=previousslide"/>
            <a:extLst>
              <a:ext uri="{FF2B5EF4-FFF2-40B4-BE49-F238E27FC236}">
                <a16:creationId xmlns:a16="http://schemas.microsoft.com/office/drawing/2014/main" xmlns="" id="{9396BAF1-456C-4D02-AF1F-BD6F1163ADCC}"/>
              </a:ext>
            </a:extLst>
          </p:cNvPr>
          <p:cNvSpPr>
            <a:spLocks noChangeArrowheads="1"/>
          </p:cNvSpPr>
          <p:nvPr/>
        </p:nvSpPr>
        <p:spPr bwMode="auto">
          <a:xfrm>
            <a:off x="8226425" y="6453188"/>
            <a:ext cx="215900" cy="215900"/>
          </a:xfrm>
          <a:prstGeom prst="actionButtonBackPrevious">
            <a:avLst/>
          </a:prstGeom>
          <a:noFill/>
          <a:ln w="6350">
            <a:solidFill>
              <a:srgbClr val="A5A5A5"/>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spcBef>
                <a:spcPct val="0"/>
              </a:spcBef>
              <a:buFontTx/>
              <a:buNone/>
            </a:pPr>
            <a:endParaRPr lang="zh-CN" altLang="zh-CN" sz="1800">
              <a:solidFill>
                <a:srgbClr val="FFFFFF"/>
              </a:solidFill>
              <a:latin typeface="宋体" panose="02010600030101010101" pitchFamily="2" charset="-122"/>
              <a:sym typeface="宋体" panose="02010600030101010101" pitchFamily="2" charset="-122"/>
            </a:endParaRPr>
          </a:p>
        </p:txBody>
      </p:sp>
      <p:sp>
        <p:nvSpPr>
          <p:cNvPr id="10248" name="动作按钮: 前进或下一项 6">
            <a:hlinkClick r:id="" action="ppaction://hlinkshowjump?jump=nextslide"/>
            <a:extLst>
              <a:ext uri="{FF2B5EF4-FFF2-40B4-BE49-F238E27FC236}">
                <a16:creationId xmlns:a16="http://schemas.microsoft.com/office/drawing/2014/main" xmlns="" id="{478F909D-B5BD-4416-9873-7C2D05BBD0FD}"/>
              </a:ext>
            </a:extLst>
          </p:cNvPr>
          <p:cNvSpPr>
            <a:spLocks noChangeArrowheads="1"/>
          </p:cNvSpPr>
          <p:nvPr/>
        </p:nvSpPr>
        <p:spPr bwMode="auto">
          <a:xfrm>
            <a:off x="8586788" y="6453188"/>
            <a:ext cx="215900" cy="215900"/>
          </a:xfrm>
          <a:prstGeom prst="actionButtonForwardNext">
            <a:avLst/>
          </a:prstGeom>
          <a:noFill/>
          <a:ln w="6350">
            <a:solidFill>
              <a:srgbClr val="A5A5A5"/>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spcBef>
                <a:spcPct val="0"/>
              </a:spcBef>
              <a:buFontTx/>
              <a:buNone/>
            </a:pPr>
            <a:endParaRPr lang="zh-CN" altLang="zh-CN" sz="1800">
              <a:solidFill>
                <a:srgbClr val="FFFFFF"/>
              </a:solidFill>
              <a:latin typeface="宋体" panose="02010600030101010101" pitchFamily="2" charset="-122"/>
              <a:sym typeface="宋体" panose="02010600030101010101" pitchFamily="2" charset="-122"/>
            </a:endParaRPr>
          </a:p>
        </p:txBody>
      </p:sp>
      <p:sp>
        <p:nvSpPr>
          <p:cNvPr id="10249" name="标题 1">
            <a:extLst>
              <a:ext uri="{FF2B5EF4-FFF2-40B4-BE49-F238E27FC236}">
                <a16:creationId xmlns:a16="http://schemas.microsoft.com/office/drawing/2014/main" xmlns="" id="{A7EA263A-CE68-48AE-B07E-AEC659DC3636}"/>
              </a:ext>
            </a:extLst>
          </p:cNvPr>
          <p:cNvSpPr>
            <a:spLocks noGrp="1" noChangeArrowheads="1"/>
          </p:cNvSpPr>
          <p:nvPr>
            <p:ph type="title" idx="4294967295"/>
          </p:nvPr>
        </p:nvSpPr>
        <p:spPr>
          <a:xfrm>
            <a:off x="151002" y="1233182"/>
            <a:ext cx="8813486" cy="788215"/>
          </a:xfrm>
        </p:spPr>
        <p:txBody>
          <a:bodyPr/>
          <a:lstStyle/>
          <a:p>
            <a:pPr algn="r"/>
            <a:r>
              <a:rPr lang="en-JM" altLang="x-none" sz="2000" b="1" dirty="0">
                <a:cs typeface="Times New Roman" panose="02020603050405020304" pitchFamily="18" charset="0"/>
              </a:rPr>
              <a:t>March 6, </a:t>
            </a:r>
            <a:r>
              <a:rPr lang="en-JM" altLang="x-none" sz="2000" b="1" dirty="0" smtClean="0">
                <a:cs typeface="Times New Roman" panose="02020603050405020304" pitchFamily="18" charset="0"/>
              </a:rPr>
              <a:t>2023</a:t>
            </a:r>
            <a:r>
              <a:rPr lang="x-none" altLang="x-none" sz="1200" b="1">
                <a:cs typeface="Times New Roman" panose="02020603050405020304" pitchFamily="18" charset="0"/>
              </a:rPr>
              <a:t/>
            </a:r>
            <a:br>
              <a:rPr lang="x-none" altLang="x-none" sz="1200" b="1">
                <a:cs typeface="Times New Roman" panose="02020603050405020304" pitchFamily="18" charset="0"/>
              </a:rPr>
            </a:br>
            <a:r>
              <a:rPr lang="en-US" altLang="x-none" sz="1200" u="sng" dirty="0">
                <a:solidFill>
                  <a:schemeClr val="accent1">
                    <a:lumMod val="75000"/>
                  </a:schemeClr>
                </a:solidFill>
                <a:cs typeface="Times New Roman" panose="02020603050405020304" pitchFamily="18" charset="0"/>
              </a:rPr>
              <a:t>Master class on the topic: "</a:t>
            </a:r>
            <a:r>
              <a:rPr lang="en-US" altLang="x-none" sz="1200" u="sng" dirty="0" err="1">
                <a:solidFill>
                  <a:schemeClr val="accent1">
                    <a:lumMod val="75000"/>
                  </a:schemeClr>
                </a:solidFill>
                <a:cs typeface="Times New Roman" panose="02020603050405020304" pitchFamily="18" charset="0"/>
              </a:rPr>
              <a:t>Terricon</a:t>
            </a:r>
            <a:r>
              <a:rPr lang="en-US" altLang="x-none" sz="1200" u="sng" dirty="0">
                <a:solidFill>
                  <a:schemeClr val="accent1">
                    <a:lumMod val="75000"/>
                  </a:schemeClr>
                </a:solidFill>
                <a:cs typeface="Times New Roman" panose="02020603050405020304" pitchFamily="18" charset="0"/>
              </a:rPr>
              <a:t> Valley as a </a:t>
            </a:r>
            <a:r>
              <a:rPr lang="en-US" altLang="x-none" sz="1200" u="sng" dirty="0" smtClean="0">
                <a:solidFill>
                  <a:schemeClr val="accent1">
                    <a:lumMod val="75000"/>
                  </a:schemeClr>
                </a:solidFill>
                <a:cs typeface="Times New Roman" panose="02020603050405020304" pitchFamily="18" charset="0"/>
              </a:rPr>
              <a:t>launch </a:t>
            </a:r>
            <a:r>
              <a:rPr lang="en-US" altLang="x-none" sz="1200" u="sng" dirty="0">
                <a:solidFill>
                  <a:schemeClr val="accent1">
                    <a:lumMod val="75000"/>
                  </a:schemeClr>
                </a:solidFill>
                <a:cs typeface="Times New Roman" panose="02020603050405020304" pitchFamily="18" charset="0"/>
              </a:rPr>
              <a:t>pad for students" - Karaganda University of </a:t>
            </a:r>
            <a:r>
              <a:rPr lang="en-US" altLang="x-none" sz="1200" u="sng" dirty="0" err="1" smtClean="0">
                <a:solidFill>
                  <a:schemeClr val="accent1">
                    <a:lumMod val="75000"/>
                  </a:schemeClr>
                </a:solidFill>
                <a:cs typeface="Times New Roman" panose="02020603050405020304" pitchFamily="18" charset="0"/>
              </a:rPr>
              <a:t>Kazpotrebsoyuz</a:t>
            </a:r>
            <a:r>
              <a:rPr lang="ru-RU" sz="1200" dirty="0" smtClean="0">
                <a:cs typeface="Times New Roman" panose="02020603050405020304" pitchFamily="18" charset="0"/>
                <a:hlinkClick r:id="rId2"/>
              </a:rPr>
              <a:t> </a:t>
            </a:r>
            <a:r>
              <a:rPr lang="ru-RU" sz="1200" dirty="0">
                <a:cs typeface="Times New Roman" panose="02020603050405020304" pitchFamily="18" charset="0"/>
                <a:hlinkClick r:id="rId2"/>
              </a:rPr>
              <a:t>(keu.kz)</a:t>
            </a:r>
            <a:endParaRPr lang="zh-CN" altLang="zh-CN" sz="1200" b="1" dirty="0">
              <a:cs typeface="Times New Roman" panose="02020603050405020304" pitchFamily="18" charset="0"/>
            </a:endParaRPr>
          </a:p>
        </p:txBody>
      </p:sp>
      <p:graphicFrame>
        <p:nvGraphicFramePr>
          <p:cNvPr id="2" name="Схема 1">
            <a:extLst>
              <a:ext uri="{FF2B5EF4-FFF2-40B4-BE49-F238E27FC236}">
                <a16:creationId xmlns:a16="http://schemas.microsoft.com/office/drawing/2014/main" xmlns="" id="{6788AB44-9D4A-4041-8404-FF9D0D51CF0E}"/>
              </a:ext>
            </a:extLst>
          </p:cNvPr>
          <p:cNvGraphicFramePr/>
          <p:nvPr>
            <p:extLst>
              <p:ext uri="{D42A27DB-BD31-4B8C-83A1-F6EECF244321}">
                <p14:modId xmlns:p14="http://schemas.microsoft.com/office/powerpoint/2010/main" val="224434135"/>
              </p:ext>
            </p:extLst>
          </p:nvPr>
        </p:nvGraphicFramePr>
        <p:xfrm>
          <a:off x="287524" y="2290194"/>
          <a:ext cx="8676964" cy="437889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Схема 1">
            <a:extLst>
              <a:ext uri="{FF2B5EF4-FFF2-40B4-BE49-F238E27FC236}">
                <a16:creationId xmlns:a16="http://schemas.microsoft.com/office/drawing/2014/main" xmlns="" id="{EDA3B396-D053-4EA9-8B13-5C98B05B565C}"/>
              </a:ext>
            </a:extLst>
          </p:cNvPr>
          <p:cNvGraphicFramePr/>
          <p:nvPr>
            <p:extLst>
              <p:ext uri="{D42A27DB-BD31-4B8C-83A1-F6EECF244321}">
                <p14:modId xmlns:p14="http://schemas.microsoft.com/office/powerpoint/2010/main" val="3653927318"/>
              </p:ext>
            </p:extLst>
          </p:nvPr>
        </p:nvGraphicFramePr>
        <p:xfrm>
          <a:off x="153985" y="998290"/>
          <a:ext cx="8810503" cy="57070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xmlns="" id="{796C4F29-84B3-4D1B-B0BC-B7E6FF09EE43}"/>
              </a:ext>
            </a:extLst>
          </p:cNvPr>
          <p:cNvSpPr/>
          <p:nvPr/>
        </p:nvSpPr>
        <p:spPr>
          <a:xfrm>
            <a:off x="754380" y="2210937"/>
            <a:ext cx="7726680" cy="2920621"/>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4400" dirty="0" smtClean="0"/>
              <a:t>Thank you </a:t>
            </a:r>
          </a:p>
          <a:p>
            <a:pPr algn="ctr"/>
            <a:r>
              <a:rPr lang="en-US" sz="4400" dirty="0" smtClean="0"/>
              <a:t>for your attention</a:t>
            </a:r>
            <a:r>
              <a:rPr lang="x-none" sz="4400" smtClean="0"/>
              <a:t>!</a:t>
            </a:r>
            <a:endParaRPr lang="en-US" sz="4400" dirty="0" smtClean="0"/>
          </a:p>
          <a:p>
            <a:pPr algn="ctr"/>
            <a:r>
              <a:rPr lang="en-US" sz="4400" dirty="0"/>
              <a:t>We hope our joint work </a:t>
            </a:r>
            <a:endParaRPr lang="en-US" sz="4400" dirty="0" smtClean="0"/>
          </a:p>
          <a:p>
            <a:pPr algn="ctr"/>
            <a:r>
              <a:rPr lang="en-US" sz="4400" dirty="0" smtClean="0"/>
              <a:t>will </a:t>
            </a:r>
            <a:r>
              <a:rPr lang="en-US" sz="4400" dirty="0"/>
              <a:t>lead to positive results</a:t>
            </a:r>
            <a:endParaRPr lang="x-none" sz="4400" dirty="0"/>
          </a:p>
        </p:txBody>
      </p:sp>
    </p:spTree>
    <p:extLst>
      <p:ext uri="{BB962C8B-B14F-4D97-AF65-F5344CB8AC3E}">
        <p14:creationId xmlns:p14="http://schemas.microsoft.com/office/powerpoint/2010/main" val="2237359714"/>
      </p:ext>
    </p:extLst>
  </p:cSld>
  <p:clrMapOvr>
    <a:masterClrMapping/>
  </p:clrMapOvr>
</p:sld>
</file>

<file path=ppt/theme/theme1.xml><?xml version="1.0" encoding="utf-8"?>
<a:theme xmlns:a="http://schemas.openxmlformats.org/drawingml/2006/main" name="Tema de Office">
  <a:themeElements>
    <a:clrScheme name="Tema d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MIETC 1">
      <a:majorFont>
        <a:latin typeface="Calibri Light"/>
        <a:ea typeface=""/>
        <a:cs typeface=""/>
      </a:majorFont>
      <a:minorFont>
        <a:latin typeface="Calibri Light"/>
        <a:ea typeface=""/>
        <a:cs typeface=""/>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837</TotalTime>
  <Words>566</Words>
  <Application>Microsoft Office PowerPoint</Application>
  <PresentationFormat>Экран (4:3)</PresentationFormat>
  <Paragraphs>36</Paragraphs>
  <Slides>9</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9</vt:i4>
      </vt:variant>
    </vt:vector>
  </HeadingPairs>
  <TitlesOfParts>
    <vt:vector size="10" baseType="lpstr">
      <vt:lpstr>Tema de Office</vt:lpstr>
      <vt:lpstr>Презентация PowerPoint</vt:lpstr>
      <vt:lpstr>Презентация PowerPoint</vt:lpstr>
      <vt:lpstr>       October 6, 2022 Events held within the framework of employment - Karaganda University of Kazpotrebsoyuz (keu.kz) </vt:lpstr>
      <vt:lpstr>           October 11, 2022 Events held within the framework of employment - Karaganda University of Kazpotrebsoyuz (keu.kz) )</vt:lpstr>
      <vt:lpstr>November 25, 2022 Career Day - 2022 - Karaganda University of Kazpotrebsoyuz (keu.kz)</vt:lpstr>
      <vt:lpstr>February 23, 2023 "Startup projects: from idea to implementation" - Karaganda University of Kazpotrebsoyuz (keu.kz) </vt:lpstr>
      <vt:lpstr>March 6, 2023 Master class on the topic: "Terricon Valley as a launch pad for students" - Karaganda University of Kazpotrebsoyuz (keu.kz)</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Angel Duarte</dc:creator>
  <cp:lastModifiedBy>Oxana Bezler</cp:lastModifiedBy>
  <cp:revision>65</cp:revision>
  <dcterms:created xsi:type="dcterms:W3CDTF">2020-03-31T10:16:53Z</dcterms:created>
  <dcterms:modified xsi:type="dcterms:W3CDTF">2023-03-26T19:56:50Z</dcterms:modified>
</cp:coreProperties>
</file>